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1512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FC3314-DF45-49B9-B398-476F0B45C458}" type="datetimeFigureOut">
              <a:rPr lang="zh-CN" altLang="en-US" smtClean="0"/>
              <a:t>2018-3-5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F1D6BD-4C65-4134-A9A9-87BE4D8D786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42092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FC3314-DF45-49B9-B398-476F0B45C458}" type="datetimeFigureOut">
              <a:rPr lang="zh-CN" altLang="en-US" smtClean="0"/>
              <a:t>2018-3-5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F1D6BD-4C65-4134-A9A9-87BE4D8D786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328813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FC3314-DF45-49B9-B398-476F0B45C458}" type="datetimeFigureOut">
              <a:rPr lang="zh-CN" altLang="en-US" smtClean="0"/>
              <a:t>2018-3-5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F1D6BD-4C65-4134-A9A9-87BE4D8D786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864069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FC3314-DF45-49B9-B398-476F0B45C458}" type="datetimeFigureOut">
              <a:rPr lang="zh-CN" altLang="en-US" smtClean="0"/>
              <a:t>2018-3-5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F1D6BD-4C65-4134-A9A9-87BE4D8D786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86762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FC3314-DF45-49B9-B398-476F0B45C458}" type="datetimeFigureOut">
              <a:rPr lang="zh-CN" altLang="en-US" smtClean="0"/>
              <a:t>2018-3-5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F1D6BD-4C65-4134-A9A9-87BE4D8D786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044605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FC3314-DF45-49B9-B398-476F0B45C458}" type="datetimeFigureOut">
              <a:rPr lang="zh-CN" altLang="en-US" smtClean="0"/>
              <a:t>2018-3-5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F1D6BD-4C65-4134-A9A9-87BE4D8D786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13318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FC3314-DF45-49B9-B398-476F0B45C458}" type="datetimeFigureOut">
              <a:rPr lang="zh-CN" altLang="en-US" smtClean="0"/>
              <a:t>2018-3-5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F1D6BD-4C65-4134-A9A9-87BE4D8D786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390706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FC3314-DF45-49B9-B398-476F0B45C458}" type="datetimeFigureOut">
              <a:rPr lang="zh-CN" altLang="en-US" smtClean="0"/>
              <a:t>2018-3-5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F1D6BD-4C65-4134-A9A9-87BE4D8D786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622837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FC3314-DF45-49B9-B398-476F0B45C458}" type="datetimeFigureOut">
              <a:rPr lang="zh-CN" altLang="en-US" smtClean="0"/>
              <a:t>2018-3-5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F1D6BD-4C65-4134-A9A9-87BE4D8D786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329960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FC3314-DF45-49B9-B398-476F0B45C458}" type="datetimeFigureOut">
              <a:rPr lang="zh-CN" altLang="en-US" smtClean="0"/>
              <a:t>2018-3-5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F1D6BD-4C65-4134-A9A9-87BE4D8D786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63545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FC3314-DF45-49B9-B398-476F0B45C458}" type="datetimeFigureOut">
              <a:rPr lang="zh-CN" altLang="en-US" smtClean="0"/>
              <a:t>2018-3-5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F1D6BD-4C65-4134-A9A9-87BE4D8D786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252921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FC3314-DF45-49B9-B398-476F0B45C458}" type="datetimeFigureOut">
              <a:rPr lang="zh-CN" altLang="en-US" smtClean="0"/>
              <a:t>2018-3-5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F1D6BD-4C65-4134-A9A9-87BE4D8D786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62819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Administrator\Application Data\Tencent\Users\9641849\QQ\WinTemp\RichOle\Z35YI~_Z]_0BUW[~`FU7V1K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89" y="2420888"/>
            <a:ext cx="4336944" cy="35730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Documents and Settings\Administrator\Application Data\Tencent\Users\9641849\QQ\WinTemp\RichOle\7PGJK$T]5~UB38@1G3B6VLW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2780928"/>
            <a:ext cx="4122113" cy="28529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259632" y="389855"/>
            <a:ext cx="66247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申请人简历：</a:t>
            </a:r>
            <a:r>
              <a:rPr lang="zh-CN" altLang="en-US" sz="20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代表性研究成果和学术奖励</a:t>
            </a:r>
            <a:r>
              <a:rPr lang="zh-CN" altLang="en-US" sz="20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情况</a:t>
            </a:r>
            <a:endParaRPr lang="zh-CN" altLang="en-US" sz="20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475656" y="916320"/>
            <a:ext cx="676875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/>
              <a:buChar char="•"/>
            </a:pPr>
            <a:r>
              <a:rPr lang="zh-CN" altLang="en-US" sz="1600" b="1" dirty="0" smtClean="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系统自动生成。</a:t>
            </a:r>
            <a:endParaRPr lang="en-US" altLang="zh-CN" sz="1600" b="1" dirty="0" smtClean="0">
              <a:solidFill>
                <a:srgbClr val="0000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50000"/>
              </a:lnSpc>
              <a:buFont typeface="Arial"/>
              <a:buChar char="•"/>
            </a:pPr>
            <a:r>
              <a:rPr lang="zh-CN" altLang="en-US" sz="1600" b="1" dirty="0" smtClean="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分两部分：①</a:t>
            </a:r>
            <a:r>
              <a:rPr lang="en-US" altLang="zh-CN" sz="1600" b="1" dirty="0" smtClean="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10</a:t>
            </a:r>
            <a:r>
              <a:rPr lang="zh-CN" altLang="en-US" sz="1600" b="1" dirty="0" smtClean="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篇以内代表性论著；②论著之外成果及奖励。</a:t>
            </a:r>
            <a:r>
              <a:rPr lang="zh-CN" altLang="en-US" sz="1600" b="1" u="sng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第二部分应该为奖励、专利、标准等成果，不要再出现论著</a:t>
            </a:r>
            <a:r>
              <a:rPr lang="zh-CN" altLang="en-US" sz="1600" b="1" dirty="0" smtClean="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en-US" sz="1600" b="1" dirty="0">
              <a:solidFill>
                <a:srgbClr val="0000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73230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9" name="Picture 1" descr="C:\Documents and Settings\Administrator\Application Data\Tencent\Users\9641849\QQ\WinTemp\RichOle\)]H]V`5(Q~(OKDY$X%GF44C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817" y="2074824"/>
            <a:ext cx="4379168" cy="44730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C:\Documents and Settings\Administrator\Application Data\Tencent\Users\9641849\QQ\WinTemp\RichOle\LBEKGBH8$}Q%~ZV@DG)YEZA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2204864"/>
            <a:ext cx="4059161" cy="3932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835696" y="-20469"/>
            <a:ext cx="66247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参与人简历：</a:t>
            </a:r>
            <a:r>
              <a:rPr lang="zh-CN" altLang="en-US" sz="20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代表性研究成果和学术奖励</a:t>
            </a:r>
            <a:r>
              <a:rPr lang="zh-CN" altLang="en-US" sz="20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情况</a:t>
            </a:r>
            <a:endParaRPr lang="zh-CN" altLang="en-US" sz="20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475656" y="382717"/>
            <a:ext cx="676875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/>
              <a:buChar char="•"/>
            </a:pPr>
            <a:r>
              <a:rPr lang="zh-CN" altLang="en-US" sz="1600" b="1" dirty="0" smtClean="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按照模板格式人工整理。</a:t>
            </a:r>
            <a:r>
              <a:rPr lang="zh-CN" altLang="en-US" sz="1600" b="1" u="sng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务必注意格式要求</a:t>
            </a:r>
            <a:endParaRPr lang="en-US" altLang="zh-CN" sz="1600" b="1" u="sng" dirty="0" smtClean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50000"/>
              </a:lnSpc>
              <a:buFont typeface="Arial"/>
              <a:buChar char="•"/>
            </a:pPr>
            <a:r>
              <a:rPr lang="zh-CN" altLang="en-US" sz="1600" b="1" dirty="0" smtClean="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也分两部分，但是</a:t>
            </a:r>
            <a:r>
              <a:rPr lang="zh-CN" altLang="en-US" sz="16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注意与申请人简历中该部分的区别</a:t>
            </a:r>
            <a:r>
              <a:rPr lang="zh-CN" altLang="en-US" sz="1600" b="1" dirty="0" smtClean="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sz="1600" b="1" dirty="0" smtClean="0">
              <a:solidFill>
                <a:srgbClr val="0000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50000"/>
              </a:lnSpc>
              <a:buFont typeface="Arial"/>
              <a:buChar char="•"/>
            </a:pPr>
            <a:r>
              <a:rPr lang="en-US" altLang="zh-CN" sz="16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10</a:t>
            </a:r>
            <a:r>
              <a:rPr lang="zh-CN" altLang="en-US" sz="16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篇论著包括：期刊论文、会议论文、专著</a:t>
            </a:r>
            <a:r>
              <a:rPr lang="zh-CN" altLang="en-US" sz="1600" b="1" dirty="0" smtClean="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；其他为论著外成果。</a:t>
            </a:r>
            <a:endParaRPr lang="en-US" altLang="zh-CN" sz="1600" b="1" dirty="0" smtClean="0">
              <a:solidFill>
                <a:srgbClr val="0000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50000"/>
              </a:lnSpc>
              <a:buFont typeface="Arial"/>
              <a:buChar char="•"/>
            </a:pPr>
            <a:r>
              <a:rPr lang="zh-CN" altLang="en-US" sz="1600" b="1" dirty="0" smtClean="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注意第一作者，通讯作者</a:t>
            </a:r>
            <a:r>
              <a:rPr lang="zh-CN" altLang="en-US" sz="16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标注</a:t>
            </a:r>
            <a:r>
              <a:rPr lang="zh-CN" altLang="en-US" sz="1600" b="1" dirty="0" smtClean="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</a:t>
            </a:r>
            <a:r>
              <a:rPr lang="zh-CN" altLang="en-US" sz="16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必须准确</a:t>
            </a:r>
            <a:r>
              <a:rPr lang="zh-CN" altLang="en-US" sz="1600" b="1" dirty="0" smtClean="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；第一作者加粗等规范性要求</a:t>
            </a:r>
            <a:r>
              <a:rPr lang="en-US" altLang="zh-CN" sz="1600" b="1" dirty="0" smtClean="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endParaRPr lang="zh-CN" altLang="en-US" sz="1600" b="1" dirty="0">
              <a:solidFill>
                <a:srgbClr val="0000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051459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</TotalTime>
  <Words>123</Words>
  <Application>Microsoft Office PowerPoint</Application>
  <PresentationFormat>全屏显示(4:3)</PresentationFormat>
  <Paragraphs>8</Paragraphs>
  <Slides>2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2</vt:i4>
      </vt:variant>
    </vt:vector>
  </HeadingPairs>
  <TitlesOfParts>
    <vt:vector size="3" baseType="lpstr">
      <vt:lpstr>Office 主题​​</vt:lpstr>
      <vt:lpstr>PowerPoint 演示文稿</vt:lpstr>
      <vt:lpstr>PowerPoint 演示文稿</vt:lpstr>
    </vt:vector>
  </TitlesOfParts>
  <Company>Sky123.Org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User</dc:creator>
  <cp:lastModifiedBy>User</cp:lastModifiedBy>
  <cp:revision>3</cp:revision>
  <dcterms:created xsi:type="dcterms:W3CDTF">2018-03-05T09:14:54Z</dcterms:created>
  <dcterms:modified xsi:type="dcterms:W3CDTF">2018-03-05T09:44:30Z</dcterms:modified>
</cp:coreProperties>
</file>