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98" r:id="rId4"/>
    <p:sldId id="299" r:id="rId5"/>
    <p:sldId id="300" r:id="rId6"/>
    <p:sldId id="302" r:id="rId7"/>
    <p:sldId id="303" r:id="rId8"/>
    <p:sldId id="306" r:id="rId9"/>
    <p:sldId id="258" r:id="rId10"/>
    <p:sldId id="260" r:id="rId11"/>
    <p:sldId id="262" r:id="rId12"/>
    <p:sldId id="264" r:id="rId13"/>
    <p:sldId id="266" r:id="rId14"/>
    <p:sldId id="288" r:id="rId15"/>
    <p:sldId id="289" r:id="rId16"/>
    <p:sldId id="290" r:id="rId17"/>
    <p:sldId id="291" r:id="rId18"/>
    <p:sldId id="292" r:id="rId19"/>
    <p:sldId id="293" r:id="rId20"/>
    <p:sldId id="294" r:id="rId21"/>
    <p:sldId id="295" r:id="rId22"/>
    <p:sldId id="297" r:id="rId23"/>
    <p:sldId id="275" r:id="rId24"/>
    <p:sldId id="274" r:id="rId25"/>
    <p:sldId id="273" r:id="rId26"/>
    <p:sldId id="272" r:id="rId27"/>
    <p:sldId id="271" r:id="rId28"/>
    <p:sldId id="270" r:id="rId29"/>
    <p:sldId id="307" r:id="rId30"/>
    <p:sldId id="308" r:id="rId31"/>
    <p:sldId id="309" r:id="rId32"/>
  </p:sldIdLst>
  <p:sldSz cx="12192000" cy="6858000"/>
  <p:notesSz cx="6858000" cy="9144000"/>
  <p:custDataLst>
    <p:tags r:id="rId3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57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6" Type="http://schemas.openxmlformats.org/officeDocument/2006/relationships/tags" Target="tags/tag200.xml"/><Relationship Id="rId35" Type="http://schemas.openxmlformats.org/officeDocument/2006/relationships/tableStyles" Target="tableStyles.xml"/><Relationship Id="rId34" Type="http://schemas.openxmlformats.org/officeDocument/2006/relationships/viewProps" Target="viewProps.xml"/><Relationship Id="rId33" Type="http://schemas.openxmlformats.org/officeDocument/2006/relationships/presProps" Target="presProps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tags" Target="../tags/tag4.xml"/><Relationship Id="rId4" Type="http://schemas.openxmlformats.org/officeDocument/2006/relationships/image" Target="../media/image1.png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51.xml"/><Relationship Id="rId8" Type="http://schemas.openxmlformats.org/officeDocument/2006/relationships/image" Target="../media/image37.jpeg"/><Relationship Id="rId7" Type="http://schemas.openxmlformats.org/officeDocument/2006/relationships/tags" Target="../tags/tag50.xml"/><Relationship Id="rId6" Type="http://schemas.openxmlformats.org/officeDocument/2006/relationships/image" Target="../media/image36.jpeg"/><Relationship Id="rId5" Type="http://schemas.openxmlformats.org/officeDocument/2006/relationships/tags" Target="../tags/tag49.xml"/><Relationship Id="rId4" Type="http://schemas.openxmlformats.org/officeDocument/2006/relationships/tags" Target="../tags/tag48.xml"/><Relationship Id="rId3" Type="http://schemas.openxmlformats.org/officeDocument/2006/relationships/image" Target="../media/image35.jpeg"/><Relationship Id="rId2" Type="http://schemas.openxmlformats.org/officeDocument/2006/relationships/tags" Target="../tags/tag47.xml"/><Relationship Id="rId12" Type="http://schemas.openxmlformats.org/officeDocument/2006/relationships/slideLayout" Target="../slideLayouts/slideLayout2.xml"/><Relationship Id="rId11" Type="http://schemas.openxmlformats.org/officeDocument/2006/relationships/tags" Target="../tags/tag53.xml"/><Relationship Id="rId10" Type="http://schemas.openxmlformats.org/officeDocument/2006/relationships/tags" Target="../tags/tag52.xml"/><Relationship Id="rId1" Type="http://schemas.openxmlformats.org/officeDocument/2006/relationships/tags" Target="../tags/tag46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60.xml"/><Relationship Id="rId8" Type="http://schemas.openxmlformats.org/officeDocument/2006/relationships/tags" Target="../tags/tag59.xml"/><Relationship Id="rId7" Type="http://schemas.openxmlformats.org/officeDocument/2006/relationships/tags" Target="../tags/tag58.xml"/><Relationship Id="rId6" Type="http://schemas.openxmlformats.org/officeDocument/2006/relationships/tags" Target="../tags/tag57.xml"/><Relationship Id="rId5" Type="http://schemas.openxmlformats.org/officeDocument/2006/relationships/image" Target="../media/image39.jpeg"/><Relationship Id="rId4" Type="http://schemas.openxmlformats.org/officeDocument/2006/relationships/tags" Target="../tags/tag56.xml"/><Relationship Id="rId3" Type="http://schemas.openxmlformats.org/officeDocument/2006/relationships/image" Target="../media/image38.jpeg"/><Relationship Id="rId2" Type="http://schemas.openxmlformats.org/officeDocument/2006/relationships/tags" Target="../tags/tag55.xml"/><Relationship Id="rId14" Type="http://schemas.openxmlformats.org/officeDocument/2006/relationships/slideLayout" Target="../slideLayouts/slideLayout2.xml"/><Relationship Id="rId13" Type="http://schemas.openxmlformats.org/officeDocument/2006/relationships/tags" Target="../tags/tag62.xml"/><Relationship Id="rId12" Type="http://schemas.openxmlformats.org/officeDocument/2006/relationships/image" Target="../media/image41.jpeg"/><Relationship Id="rId11" Type="http://schemas.openxmlformats.org/officeDocument/2006/relationships/tags" Target="../tags/tag61.xml"/><Relationship Id="rId10" Type="http://schemas.openxmlformats.org/officeDocument/2006/relationships/image" Target="../media/image40.jpeg"/><Relationship Id="rId1" Type="http://schemas.openxmlformats.org/officeDocument/2006/relationships/tags" Target="../tags/tag54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68.xml"/><Relationship Id="rId8" Type="http://schemas.openxmlformats.org/officeDocument/2006/relationships/image" Target="../media/image44.jpeg"/><Relationship Id="rId7" Type="http://schemas.openxmlformats.org/officeDocument/2006/relationships/tags" Target="../tags/tag67.xml"/><Relationship Id="rId6" Type="http://schemas.openxmlformats.org/officeDocument/2006/relationships/image" Target="../media/image43.jpeg"/><Relationship Id="rId5" Type="http://schemas.openxmlformats.org/officeDocument/2006/relationships/tags" Target="../tags/tag66.xml"/><Relationship Id="rId4" Type="http://schemas.openxmlformats.org/officeDocument/2006/relationships/image" Target="../media/image42.jpeg"/><Relationship Id="rId3" Type="http://schemas.openxmlformats.org/officeDocument/2006/relationships/tags" Target="../tags/tag65.xml"/><Relationship Id="rId2" Type="http://schemas.openxmlformats.org/officeDocument/2006/relationships/tags" Target="../tags/tag64.xml"/><Relationship Id="rId18" Type="http://schemas.openxmlformats.org/officeDocument/2006/relationships/slideLayout" Target="../slideLayouts/slideLayout2.xml"/><Relationship Id="rId17" Type="http://schemas.openxmlformats.org/officeDocument/2006/relationships/tags" Target="../tags/tag74.xml"/><Relationship Id="rId16" Type="http://schemas.openxmlformats.org/officeDocument/2006/relationships/tags" Target="../tags/tag73.xml"/><Relationship Id="rId15" Type="http://schemas.openxmlformats.org/officeDocument/2006/relationships/image" Target="../media/image46.jpeg"/><Relationship Id="rId14" Type="http://schemas.openxmlformats.org/officeDocument/2006/relationships/tags" Target="../tags/tag72.xml"/><Relationship Id="rId13" Type="http://schemas.openxmlformats.org/officeDocument/2006/relationships/image" Target="../media/image45.jpeg"/><Relationship Id="rId12" Type="http://schemas.openxmlformats.org/officeDocument/2006/relationships/tags" Target="../tags/tag71.xml"/><Relationship Id="rId11" Type="http://schemas.openxmlformats.org/officeDocument/2006/relationships/tags" Target="../tags/tag70.xml"/><Relationship Id="rId10" Type="http://schemas.openxmlformats.org/officeDocument/2006/relationships/tags" Target="../tags/tag69.xml"/><Relationship Id="rId1" Type="http://schemas.openxmlformats.org/officeDocument/2006/relationships/tags" Target="../tags/tag63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tags" Target="../tags/tag79.xml"/><Relationship Id="rId8" Type="http://schemas.openxmlformats.org/officeDocument/2006/relationships/tags" Target="../tags/tag78.xml"/><Relationship Id="rId7" Type="http://schemas.openxmlformats.org/officeDocument/2006/relationships/image" Target="../media/image50.jpeg"/><Relationship Id="rId6" Type="http://schemas.openxmlformats.org/officeDocument/2006/relationships/tags" Target="../tags/tag77.xml"/><Relationship Id="rId5" Type="http://schemas.openxmlformats.org/officeDocument/2006/relationships/image" Target="../media/image49.jpeg"/><Relationship Id="rId4" Type="http://schemas.openxmlformats.org/officeDocument/2006/relationships/tags" Target="../tags/tag76.xml"/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1" Type="http://schemas.openxmlformats.org/officeDocument/2006/relationships/slideLayout" Target="../slideLayouts/slideLayout2.xml"/><Relationship Id="rId10" Type="http://schemas.openxmlformats.org/officeDocument/2006/relationships/tags" Target="../tags/tag80.xml"/><Relationship Id="rId1" Type="http://schemas.openxmlformats.org/officeDocument/2006/relationships/tags" Target="../tags/tag75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tags" Target="../tags/tag83.xml"/><Relationship Id="rId6" Type="http://schemas.openxmlformats.org/officeDocument/2006/relationships/tags" Target="../tags/tag82.xml"/><Relationship Id="rId5" Type="http://schemas.openxmlformats.org/officeDocument/2006/relationships/image" Target="../media/image54.jpeg"/><Relationship Id="rId4" Type="http://schemas.openxmlformats.org/officeDocument/2006/relationships/image" Target="../media/image53.jpeg"/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tags" Target="../tags/tag81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tags" Target="../tags/tag88.xml"/><Relationship Id="rId8" Type="http://schemas.openxmlformats.org/officeDocument/2006/relationships/image" Target="../media/image58.jpeg"/><Relationship Id="rId7" Type="http://schemas.openxmlformats.org/officeDocument/2006/relationships/tags" Target="../tags/tag87.xml"/><Relationship Id="rId6" Type="http://schemas.openxmlformats.org/officeDocument/2006/relationships/image" Target="../media/image57.jpeg"/><Relationship Id="rId5" Type="http://schemas.openxmlformats.org/officeDocument/2006/relationships/tags" Target="../tags/tag86.xml"/><Relationship Id="rId4" Type="http://schemas.openxmlformats.org/officeDocument/2006/relationships/image" Target="../media/image56.jpeg"/><Relationship Id="rId3" Type="http://schemas.openxmlformats.org/officeDocument/2006/relationships/image" Target="../media/image55.jpeg"/><Relationship Id="rId2" Type="http://schemas.openxmlformats.org/officeDocument/2006/relationships/tags" Target="../tags/tag85.xml"/><Relationship Id="rId12" Type="http://schemas.openxmlformats.org/officeDocument/2006/relationships/slideLayout" Target="../slideLayouts/slideLayout2.xml"/><Relationship Id="rId11" Type="http://schemas.openxmlformats.org/officeDocument/2006/relationships/tags" Target="../tags/tag90.xml"/><Relationship Id="rId10" Type="http://schemas.openxmlformats.org/officeDocument/2006/relationships/tags" Target="../tags/tag89.xml"/><Relationship Id="rId1" Type="http://schemas.openxmlformats.org/officeDocument/2006/relationships/tags" Target="../tags/tag84.xml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tags" Target="../tags/tag95.xml"/><Relationship Id="rId8" Type="http://schemas.openxmlformats.org/officeDocument/2006/relationships/image" Target="../media/image62.jpeg"/><Relationship Id="rId7" Type="http://schemas.openxmlformats.org/officeDocument/2006/relationships/tags" Target="../tags/tag94.xml"/><Relationship Id="rId6" Type="http://schemas.openxmlformats.org/officeDocument/2006/relationships/image" Target="../media/image61.jpeg"/><Relationship Id="rId5" Type="http://schemas.openxmlformats.org/officeDocument/2006/relationships/tags" Target="../tags/tag93.xml"/><Relationship Id="rId4" Type="http://schemas.openxmlformats.org/officeDocument/2006/relationships/image" Target="../media/image60.jpeg"/><Relationship Id="rId3" Type="http://schemas.openxmlformats.org/officeDocument/2006/relationships/image" Target="../media/image59.jpeg"/><Relationship Id="rId2" Type="http://schemas.openxmlformats.org/officeDocument/2006/relationships/tags" Target="../tags/tag92.xml"/><Relationship Id="rId11" Type="http://schemas.openxmlformats.org/officeDocument/2006/relationships/slideLayout" Target="../slideLayouts/slideLayout2.xml"/><Relationship Id="rId10" Type="http://schemas.openxmlformats.org/officeDocument/2006/relationships/tags" Target="../tags/tag96.xml"/><Relationship Id="rId1" Type="http://schemas.openxmlformats.org/officeDocument/2006/relationships/tags" Target="../tags/tag91.xml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tags" Target="../tags/tag101.xml"/><Relationship Id="rId8" Type="http://schemas.openxmlformats.org/officeDocument/2006/relationships/image" Target="../media/image66.jpeg"/><Relationship Id="rId7" Type="http://schemas.openxmlformats.org/officeDocument/2006/relationships/tags" Target="../tags/tag100.xml"/><Relationship Id="rId6" Type="http://schemas.openxmlformats.org/officeDocument/2006/relationships/image" Target="../media/image65.jpeg"/><Relationship Id="rId5" Type="http://schemas.openxmlformats.org/officeDocument/2006/relationships/tags" Target="../tags/tag99.xml"/><Relationship Id="rId4" Type="http://schemas.openxmlformats.org/officeDocument/2006/relationships/image" Target="../media/image64.jpeg"/><Relationship Id="rId3" Type="http://schemas.openxmlformats.org/officeDocument/2006/relationships/image" Target="../media/image63.jpeg"/><Relationship Id="rId2" Type="http://schemas.openxmlformats.org/officeDocument/2006/relationships/tags" Target="../tags/tag98.xml"/><Relationship Id="rId11" Type="http://schemas.openxmlformats.org/officeDocument/2006/relationships/slideLayout" Target="../slideLayouts/slideLayout2.xml"/><Relationship Id="rId10" Type="http://schemas.openxmlformats.org/officeDocument/2006/relationships/tags" Target="../tags/tag102.xml"/><Relationship Id="rId1" Type="http://schemas.openxmlformats.org/officeDocument/2006/relationships/tags" Target="../tags/tag97.xml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tags" Target="../tags/tag107.xml"/><Relationship Id="rId8" Type="http://schemas.openxmlformats.org/officeDocument/2006/relationships/tags" Target="../tags/tag106.xml"/><Relationship Id="rId7" Type="http://schemas.openxmlformats.org/officeDocument/2006/relationships/image" Target="../media/image70.jpeg"/><Relationship Id="rId6" Type="http://schemas.openxmlformats.org/officeDocument/2006/relationships/tags" Target="../tags/tag105.xml"/><Relationship Id="rId5" Type="http://schemas.openxmlformats.org/officeDocument/2006/relationships/image" Target="../media/image69.jpeg"/><Relationship Id="rId4" Type="http://schemas.openxmlformats.org/officeDocument/2006/relationships/tags" Target="../tags/tag104.xml"/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2" Type="http://schemas.openxmlformats.org/officeDocument/2006/relationships/slideLayout" Target="../slideLayouts/slideLayout2.xml"/><Relationship Id="rId11" Type="http://schemas.openxmlformats.org/officeDocument/2006/relationships/tags" Target="../tags/tag109.xml"/><Relationship Id="rId10" Type="http://schemas.openxmlformats.org/officeDocument/2006/relationships/tags" Target="../tags/tag108.xml"/><Relationship Id="rId1" Type="http://schemas.openxmlformats.org/officeDocument/2006/relationships/tags" Target="../tags/tag103.xml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tags" Target="../tags/tag115.xml"/><Relationship Id="rId8" Type="http://schemas.openxmlformats.org/officeDocument/2006/relationships/tags" Target="../tags/tag114.xml"/><Relationship Id="rId7" Type="http://schemas.openxmlformats.org/officeDocument/2006/relationships/tags" Target="../tags/tag113.xml"/><Relationship Id="rId6" Type="http://schemas.openxmlformats.org/officeDocument/2006/relationships/image" Target="../media/image73.jpeg"/><Relationship Id="rId5" Type="http://schemas.openxmlformats.org/officeDocument/2006/relationships/tags" Target="../tags/tag112.xml"/><Relationship Id="rId4" Type="http://schemas.openxmlformats.org/officeDocument/2006/relationships/image" Target="../media/image72.jpeg"/><Relationship Id="rId3" Type="http://schemas.openxmlformats.org/officeDocument/2006/relationships/tags" Target="../tags/tag111.xml"/><Relationship Id="rId2" Type="http://schemas.openxmlformats.org/officeDocument/2006/relationships/image" Target="../media/image71.jpeg"/><Relationship Id="rId10" Type="http://schemas.openxmlformats.org/officeDocument/2006/relationships/slideLayout" Target="../slideLayouts/slideLayout2.xml"/><Relationship Id="rId1" Type="http://schemas.openxmlformats.org/officeDocument/2006/relationships/tags" Target="../tags/tag11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tags" Target="../tags/tag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3" Type="http://schemas.openxmlformats.org/officeDocument/2006/relationships/image" Target="../media/image2.jpeg"/><Relationship Id="rId2" Type="http://schemas.openxmlformats.org/officeDocument/2006/relationships/tags" Target="../tags/tag6.xml"/><Relationship Id="rId1" Type="http://schemas.openxmlformats.org/officeDocument/2006/relationships/tags" Target="../tags/tag5.xml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tags" Target="../tags/tag120.xml"/><Relationship Id="rId8" Type="http://schemas.openxmlformats.org/officeDocument/2006/relationships/tags" Target="../tags/tag119.xml"/><Relationship Id="rId7" Type="http://schemas.openxmlformats.org/officeDocument/2006/relationships/image" Target="../media/image77.jpeg"/><Relationship Id="rId6" Type="http://schemas.openxmlformats.org/officeDocument/2006/relationships/tags" Target="../tags/tag118.xml"/><Relationship Id="rId5" Type="http://schemas.openxmlformats.org/officeDocument/2006/relationships/image" Target="../media/image76.jpeg"/><Relationship Id="rId4" Type="http://schemas.openxmlformats.org/officeDocument/2006/relationships/tags" Target="../tags/tag117.xml"/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2" Type="http://schemas.openxmlformats.org/officeDocument/2006/relationships/slideLayout" Target="../slideLayouts/slideLayout2.xml"/><Relationship Id="rId11" Type="http://schemas.openxmlformats.org/officeDocument/2006/relationships/tags" Target="../tags/tag122.xml"/><Relationship Id="rId10" Type="http://schemas.openxmlformats.org/officeDocument/2006/relationships/tags" Target="../tags/tag121.xml"/><Relationship Id="rId1" Type="http://schemas.openxmlformats.org/officeDocument/2006/relationships/tags" Target="../tags/tag116.xml"/></Relationships>
</file>

<file path=ppt/slides/_rels/slide2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125.xml"/><Relationship Id="rId4" Type="http://schemas.openxmlformats.org/officeDocument/2006/relationships/tags" Target="../tags/tag124.xml"/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tags" Target="../tags/tag123.xml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image" Target="../media/image83.jpeg"/><Relationship Id="rId8" Type="http://schemas.openxmlformats.org/officeDocument/2006/relationships/tags" Target="../tags/tag130.xml"/><Relationship Id="rId7" Type="http://schemas.openxmlformats.org/officeDocument/2006/relationships/image" Target="../media/image82.jpeg"/><Relationship Id="rId6" Type="http://schemas.openxmlformats.org/officeDocument/2006/relationships/tags" Target="../tags/tag129.xml"/><Relationship Id="rId5" Type="http://schemas.openxmlformats.org/officeDocument/2006/relationships/image" Target="../media/image81.png"/><Relationship Id="rId4" Type="http://schemas.openxmlformats.org/officeDocument/2006/relationships/tags" Target="../tags/tag128.xml"/><Relationship Id="rId3" Type="http://schemas.openxmlformats.org/officeDocument/2006/relationships/image" Target="../media/image80.png"/><Relationship Id="rId2" Type="http://schemas.openxmlformats.org/officeDocument/2006/relationships/tags" Target="../tags/tag127.xml"/><Relationship Id="rId16" Type="http://schemas.openxmlformats.org/officeDocument/2006/relationships/slideLayout" Target="../slideLayouts/slideLayout2.xml"/><Relationship Id="rId15" Type="http://schemas.openxmlformats.org/officeDocument/2006/relationships/tags" Target="../tags/tag136.xml"/><Relationship Id="rId14" Type="http://schemas.openxmlformats.org/officeDocument/2006/relationships/tags" Target="../tags/tag135.xml"/><Relationship Id="rId13" Type="http://schemas.openxmlformats.org/officeDocument/2006/relationships/tags" Target="../tags/tag134.xml"/><Relationship Id="rId12" Type="http://schemas.openxmlformats.org/officeDocument/2006/relationships/tags" Target="../tags/tag133.xml"/><Relationship Id="rId11" Type="http://schemas.openxmlformats.org/officeDocument/2006/relationships/tags" Target="../tags/tag132.xml"/><Relationship Id="rId10" Type="http://schemas.openxmlformats.org/officeDocument/2006/relationships/tags" Target="../tags/tag131.xml"/><Relationship Id="rId1" Type="http://schemas.openxmlformats.org/officeDocument/2006/relationships/tags" Target="../tags/tag126.xml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tags" Target="../tags/tag142.xml"/><Relationship Id="rId8" Type="http://schemas.openxmlformats.org/officeDocument/2006/relationships/image" Target="../media/image86.png"/><Relationship Id="rId7" Type="http://schemas.openxmlformats.org/officeDocument/2006/relationships/tags" Target="../tags/tag141.xml"/><Relationship Id="rId6" Type="http://schemas.openxmlformats.org/officeDocument/2006/relationships/image" Target="../media/image85.png"/><Relationship Id="rId5" Type="http://schemas.openxmlformats.org/officeDocument/2006/relationships/tags" Target="../tags/tag140.xml"/><Relationship Id="rId4" Type="http://schemas.openxmlformats.org/officeDocument/2006/relationships/tags" Target="../tags/tag139.xml"/><Relationship Id="rId3" Type="http://schemas.openxmlformats.org/officeDocument/2006/relationships/image" Target="../media/image84.jpeg"/><Relationship Id="rId2" Type="http://schemas.openxmlformats.org/officeDocument/2006/relationships/tags" Target="../tags/tag138.xml"/><Relationship Id="rId13" Type="http://schemas.openxmlformats.org/officeDocument/2006/relationships/slideLayout" Target="../slideLayouts/slideLayout2.xml"/><Relationship Id="rId12" Type="http://schemas.openxmlformats.org/officeDocument/2006/relationships/tags" Target="../tags/tag144.xml"/><Relationship Id="rId11" Type="http://schemas.openxmlformats.org/officeDocument/2006/relationships/tags" Target="../tags/tag143.xml"/><Relationship Id="rId10" Type="http://schemas.openxmlformats.org/officeDocument/2006/relationships/image" Target="../media/image87.jpeg"/><Relationship Id="rId1" Type="http://schemas.openxmlformats.org/officeDocument/2006/relationships/tags" Target="../tags/tag137.xml"/></Relationships>
</file>

<file path=ppt/slides/_rels/slide24.xml.rels><?xml version="1.0" encoding="UTF-8" standalone="yes"?>
<Relationships xmlns="http://schemas.openxmlformats.org/package/2006/relationships"><Relationship Id="rId9" Type="http://schemas.openxmlformats.org/officeDocument/2006/relationships/tags" Target="../tags/tag150.xml"/><Relationship Id="rId8" Type="http://schemas.openxmlformats.org/officeDocument/2006/relationships/image" Target="../media/image90.jpeg"/><Relationship Id="rId7" Type="http://schemas.openxmlformats.org/officeDocument/2006/relationships/tags" Target="../tags/tag149.xml"/><Relationship Id="rId6" Type="http://schemas.openxmlformats.org/officeDocument/2006/relationships/image" Target="../media/image89.jpeg"/><Relationship Id="rId5" Type="http://schemas.openxmlformats.org/officeDocument/2006/relationships/tags" Target="../tags/tag148.xml"/><Relationship Id="rId4" Type="http://schemas.openxmlformats.org/officeDocument/2006/relationships/image" Target="../media/image88.jpeg"/><Relationship Id="rId3" Type="http://schemas.openxmlformats.org/officeDocument/2006/relationships/tags" Target="../tags/tag147.xml"/><Relationship Id="rId2" Type="http://schemas.openxmlformats.org/officeDocument/2006/relationships/tags" Target="../tags/tag146.xml"/><Relationship Id="rId10" Type="http://schemas.openxmlformats.org/officeDocument/2006/relationships/slideLayout" Target="../slideLayouts/slideLayout2.xml"/><Relationship Id="rId1" Type="http://schemas.openxmlformats.org/officeDocument/2006/relationships/tags" Target="../tags/tag145.xml"/></Relationships>
</file>

<file path=ppt/slides/_rels/slide25.xml.rels><?xml version="1.0" encoding="UTF-8" standalone="yes"?>
<Relationships xmlns="http://schemas.openxmlformats.org/package/2006/relationships"><Relationship Id="rId9" Type="http://schemas.openxmlformats.org/officeDocument/2006/relationships/image" Target="../media/image93.png"/><Relationship Id="rId8" Type="http://schemas.openxmlformats.org/officeDocument/2006/relationships/tags" Target="../tags/tag156.xml"/><Relationship Id="rId7" Type="http://schemas.openxmlformats.org/officeDocument/2006/relationships/tags" Target="../tags/tag155.xml"/><Relationship Id="rId6" Type="http://schemas.openxmlformats.org/officeDocument/2006/relationships/image" Target="../media/image92.jpeg"/><Relationship Id="rId5" Type="http://schemas.openxmlformats.org/officeDocument/2006/relationships/tags" Target="../tags/tag154.xml"/><Relationship Id="rId4" Type="http://schemas.openxmlformats.org/officeDocument/2006/relationships/tags" Target="../tags/tag153.xml"/><Relationship Id="rId3" Type="http://schemas.openxmlformats.org/officeDocument/2006/relationships/image" Target="../media/image91.jpeg"/><Relationship Id="rId2" Type="http://schemas.openxmlformats.org/officeDocument/2006/relationships/tags" Target="../tags/tag152.xml"/><Relationship Id="rId18" Type="http://schemas.openxmlformats.org/officeDocument/2006/relationships/slideLayout" Target="../slideLayouts/slideLayout2.xml"/><Relationship Id="rId17" Type="http://schemas.openxmlformats.org/officeDocument/2006/relationships/tags" Target="../tags/tag161.xml"/><Relationship Id="rId16" Type="http://schemas.openxmlformats.org/officeDocument/2006/relationships/tags" Target="../tags/tag160.xml"/><Relationship Id="rId15" Type="http://schemas.openxmlformats.org/officeDocument/2006/relationships/image" Target="../media/image96.jpeg"/><Relationship Id="rId14" Type="http://schemas.openxmlformats.org/officeDocument/2006/relationships/tags" Target="../tags/tag159.xml"/><Relationship Id="rId13" Type="http://schemas.openxmlformats.org/officeDocument/2006/relationships/image" Target="../media/image95.jpeg"/><Relationship Id="rId12" Type="http://schemas.openxmlformats.org/officeDocument/2006/relationships/tags" Target="../tags/tag158.xml"/><Relationship Id="rId11" Type="http://schemas.openxmlformats.org/officeDocument/2006/relationships/image" Target="../media/image94.jpeg"/><Relationship Id="rId10" Type="http://schemas.openxmlformats.org/officeDocument/2006/relationships/tags" Target="../tags/tag157.xml"/><Relationship Id="rId1" Type="http://schemas.openxmlformats.org/officeDocument/2006/relationships/tags" Target="../tags/tag151.xml"/></Relationships>
</file>

<file path=ppt/slides/_rels/slide26.xml.rels><?xml version="1.0" encoding="UTF-8" standalone="yes"?>
<Relationships xmlns="http://schemas.openxmlformats.org/package/2006/relationships"><Relationship Id="rId9" Type="http://schemas.openxmlformats.org/officeDocument/2006/relationships/tags" Target="../tags/tag167.xml"/><Relationship Id="rId8" Type="http://schemas.openxmlformats.org/officeDocument/2006/relationships/image" Target="../media/image99.jpeg"/><Relationship Id="rId7" Type="http://schemas.openxmlformats.org/officeDocument/2006/relationships/tags" Target="../tags/tag166.xml"/><Relationship Id="rId6" Type="http://schemas.openxmlformats.org/officeDocument/2006/relationships/image" Target="../media/image98.jpeg"/><Relationship Id="rId5" Type="http://schemas.openxmlformats.org/officeDocument/2006/relationships/tags" Target="../tags/tag165.xml"/><Relationship Id="rId4" Type="http://schemas.openxmlformats.org/officeDocument/2006/relationships/tags" Target="../tags/tag164.xml"/><Relationship Id="rId3" Type="http://schemas.openxmlformats.org/officeDocument/2006/relationships/image" Target="../media/image97.jpeg"/><Relationship Id="rId2" Type="http://schemas.openxmlformats.org/officeDocument/2006/relationships/tags" Target="../tags/tag163.xml"/><Relationship Id="rId15" Type="http://schemas.openxmlformats.org/officeDocument/2006/relationships/slideLayout" Target="../slideLayouts/slideLayout2.xml"/><Relationship Id="rId14" Type="http://schemas.openxmlformats.org/officeDocument/2006/relationships/tags" Target="../tags/tag170.xml"/><Relationship Id="rId13" Type="http://schemas.openxmlformats.org/officeDocument/2006/relationships/tags" Target="../tags/tag169.xml"/><Relationship Id="rId12" Type="http://schemas.openxmlformats.org/officeDocument/2006/relationships/image" Target="../media/image101.jpeg"/><Relationship Id="rId11" Type="http://schemas.openxmlformats.org/officeDocument/2006/relationships/tags" Target="../tags/tag168.xml"/><Relationship Id="rId10" Type="http://schemas.openxmlformats.org/officeDocument/2006/relationships/image" Target="../media/image100.jpeg"/><Relationship Id="rId1" Type="http://schemas.openxmlformats.org/officeDocument/2006/relationships/tags" Target="../tags/tag162.xml"/></Relationships>
</file>

<file path=ppt/slides/_rels/slide27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5.jpeg"/><Relationship Id="rId8" Type="http://schemas.openxmlformats.org/officeDocument/2006/relationships/tags" Target="../tags/tag175.xml"/><Relationship Id="rId7" Type="http://schemas.openxmlformats.org/officeDocument/2006/relationships/image" Target="../media/image104.jpeg"/><Relationship Id="rId6" Type="http://schemas.openxmlformats.org/officeDocument/2006/relationships/tags" Target="../tags/tag174.xml"/><Relationship Id="rId5" Type="http://schemas.openxmlformats.org/officeDocument/2006/relationships/image" Target="../media/image103.jpeg"/><Relationship Id="rId4" Type="http://schemas.openxmlformats.org/officeDocument/2006/relationships/tags" Target="../tags/tag173.xml"/><Relationship Id="rId3" Type="http://schemas.openxmlformats.org/officeDocument/2006/relationships/image" Target="../media/image102.jpeg"/><Relationship Id="rId2" Type="http://schemas.openxmlformats.org/officeDocument/2006/relationships/tags" Target="../tags/tag172.xml"/><Relationship Id="rId16" Type="http://schemas.openxmlformats.org/officeDocument/2006/relationships/slideLayout" Target="../slideLayouts/slideLayout2.xml"/><Relationship Id="rId15" Type="http://schemas.openxmlformats.org/officeDocument/2006/relationships/tags" Target="../tags/tag179.xml"/><Relationship Id="rId14" Type="http://schemas.openxmlformats.org/officeDocument/2006/relationships/tags" Target="../tags/tag178.xml"/><Relationship Id="rId13" Type="http://schemas.openxmlformats.org/officeDocument/2006/relationships/image" Target="../media/image107.jpeg"/><Relationship Id="rId12" Type="http://schemas.openxmlformats.org/officeDocument/2006/relationships/tags" Target="../tags/tag177.xml"/><Relationship Id="rId11" Type="http://schemas.openxmlformats.org/officeDocument/2006/relationships/image" Target="../media/image106.jpeg"/><Relationship Id="rId10" Type="http://schemas.openxmlformats.org/officeDocument/2006/relationships/tags" Target="../tags/tag176.xml"/><Relationship Id="rId1" Type="http://schemas.openxmlformats.org/officeDocument/2006/relationships/tags" Target="../tags/tag171.xml"/></Relationships>
</file>

<file path=ppt/slides/_rels/slide2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181.xml"/><Relationship Id="rId4" Type="http://schemas.openxmlformats.org/officeDocument/2006/relationships/image" Target="../media/image110.jpeg"/><Relationship Id="rId3" Type="http://schemas.openxmlformats.org/officeDocument/2006/relationships/image" Target="../media/image109.jpeg"/><Relationship Id="rId2" Type="http://schemas.openxmlformats.org/officeDocument/2006/relationships/image" Target="../media/image108.jpeg"/><Relationship Id="rId1" Type="http://schemas.openxmlformats.org/officeDocument/2006/relationships/tags" Target="../tags/tag180.xml"/></Relationships>
</file>

<file path=ppt/slides/_rels/slide29.xml.rels><?xml version="1.0" encoding="UTF-8" standalone="yes"?>
<Relationships xmlns="http://schemas.openxmlformats.org/package/2006/relationships"><Relationship Id="rId9" Type="http://schemas.openxmlformats.org/officeDocument/2006/relationships/image" Target="../media/image113.png"/><Relationship Id="rId8" Type="http://schemas.openxmlformats.org/officeDocument/2006/relationships/tags" Target="../tags/tag187.xml"/><Relationship Id="rId7" Type="http://schemas.openxmlformats.org/officeDocument/2006/relationships/tags" Target="../tags/tag186.xml"/><Relationship Id="rId6" Type="http://schemas.openxmlformats.org/officeDocument/2006/relationships/tags" Target="../tags/tag185.xml"/><Relationship Id="rId5" Type="http://schemas.openxmlformats.org/officeDocument/2006/relationships/image" Target="../media/image112.png"/><Relationship Id="rId4" Type="http://schemas.openxmlformats.org/officeDocument/2006/relationships/tags" Target="../tags/tag184.xml"/><Relationship Id="rId3" Type="http://schemas.openxmlformats.org/officeDocument/2006/relationships/image" Target="../media/image111.png"/><Relationship Id="rId2" Type="http://schemas.openxmlformats.org/officeDocument/2006/relationships/tags" Target="../tags/tag183.xml"/><Relationship Id="rId13" Type="http://schemas.openxmlformats.org/officeDocument/2006/relationships/slideLayout" Target="../slideLayouts/slideLayout2.xml"/><Relationship Id="rId12" Type="http://schemas.openxmlformats.org/officeDocument/2006/relationships/tags" Target="../tags/tag190.xml"/><Relationship Id="rId11" Type="http://schemas.openxmlformats.org/officeDocument/2006/relationships/tags" Target="../tags/tag189.xml"/><Relationship Id="rId10" Type="http://schemas.openxmlformats.org/officeDocument/2006/relationships/tags" Target="../tags/tag188.xml"/><Relationship Id="rId1" Type="http://schemas.openxmlformats.org/officeDocument/2006/relationships/tags" Target="../tags/tag182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13.xml"/><Relationship Id="rId8" Type="http://schemas.openxmlformats.org/officeDocument/2006/relationships/tags" Target="../tags/tag12.xml"/><Relationship Id="rId7" Type="http://schemas.openxmlformats.org/officeDocument/2006/relationships/tags" Target="../tags/tag11.xml"/><Relationship Id="rId6" Type="http://schemas.openxmlformats.org/officeDocument/2006/relationships/image" Target="../media/image8.jpeg"/><Relationship Id="rId5" Type="http://schemas.openxmlformats.org/officeDocument/2006/relationships/tags" Target="../tags/tag10.xml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tags" Target="../tags/tag9.xml"/><Relationship Id="rId14" Type="http://schemas.openxmlformats.org/officeDocument/2006/relationships/slideLayout" Target="../slideLayouts/slideLayout2.xml"/><Relationship Id="rId13" Type="http://schemas.openxmlformats.org/officeDocument/2006/relationships/tags" Target="../tags/tag16.xml"/><Relationship Id="rId12" Type="http://schemas.openxmlformats.org/officeDocument/2006/relationships/tags" Target="../tags/tag15.xml"/><Relationship Id="rId11" Type="http://schemas.openxmlformats.org/officeDocument/2006/relationships/tags" Target="../tags/tag14.xml"/><Relationship Id="rId10" Type="http://schemas.openxmlformats.org/officeDocument/2006/relationships/image" Target="../media/image9.jpeg"/><Relationship Id="rId1" Type="http://schemas.openxmlformats.org/officeDocument/2006/relationships/tags" Target="../tags/tag8.xml"/></Relationships>
</file>

<file path=ppt/slides/_rels/slide30.xml.rels><?xml version="1.0" encoding="UTF-8" standalone="yes"?>
<Relationships xmlns="http://schemas.openxmlformats.org/package/2006/relationships"><Relationship Id="rId9" Type="http://schemas.openxmlformats.org/officeDocument/2006/relationships/tags" Target="../tags/tag196.xml"/><Relationship Id="rId8" Type="http://schemas.openxmlformats.org/officeDocument/2006/relationships/tags" Target="../tags/tag195.xml"/><Relationship Id="rId7" Type="http://schemas.openxmlformats.org/officeDocument/2006/relationships/image" Target="../media/image116.png"/><Relationship Id="rId6" Type="http://schemas.openxmlformats.org/officeDocument/2006/relationships/tags" Target="../tags/tag194.xml"/><Relationship Id="rId5" Type="http://schemas.openxmlformats.org/officeDocument/2006/relationships/image" Target="../media/image115.png"/><Relationship Id="rId4" Type="http://schemas.openxmlformats.org/officeDocument/2006/relationships/tags" Target="../tags/tag193.xml"/><Relationship Id="rId3" Type="http://schemas.openxmlformats.org/officeDocument/2006/relationships/image" Target="../media/image114.png"/><Relationship Id="rId2" Type="http://schemas.openxmlformats.org/officeDocument/2006/relationships/tags" Target="../tags/tag192.xml"/><Relationship Id="rId13" Type="http://schemas.openxmlformats.org/officeDocument/2006/relationships/slideLayout" Target="../slideLayouts/slideLayout2.xml"/><Relationship Id="rId12" Type="http://schemas.openxmlformats.org/officeDocument/2006/relationships/tags" Target="../tags/tag199.xml"/><Relationship Id="rId11" Type="http://schemas.openxmlformats.org/officeDocument/2006/relationships/tags" Target="../tags/tag198.xml"/><Relationship Id="rId10" Type="http://schemas.openxmlformats.org/officeDocument/2006/relationships/tags" Target="../tags/tag197.xml"/><Relationship Id="rId1" Type="http://schemas.openxmlformats.org/officeDocument/2006/relationships/tags" Target="../tags/tag19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tags" Target="../tags/tag18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tags" Target="../tags/tag17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tags" Target="../tags/tag20.xml"/><Relationship Id="rId7" Type="http://schemas.openxmlformats.org/officeDocument/2006/relationships/image" Target="../media/image20.jpeg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tags" Target="../tags/tag19.xml"/></Relationships>
</file>

<file path=ppt/slides/_rels/slide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2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tags" Target="../tags/tag21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28.xml"/><Relationship Id="rId8" Type="http://schemas.openxmlformats.org/officeDocument/2006/relationships/tags" Target="../tags/tag27.xml"/><Relationship Id="rId7" Type="http://schemas.openxmlformats.org/officeDocument/2006/relationships/tags" Target="../tags/tag26.xml"/><Relationship Id="rId6" Type="http://schemas.openxmlformats.org/officeDocument/2006/relationships/image" Target="../media/image27.jpeg"/><Relationship Id="rId5" Type="http://schemas.openxmlformats.org/officeDocument/2006/relationships/tags" Target="../tags/tag25.xml"/><Relationship Id="rId4" Type="http://schemas.openxmlformats.org/officeDocument/2006/relationships/image" Target="../media/image26.jpeg"/><Relationship Id="rId3" Type="http://schemas.openxmlformats.org/officeDocument/2006/relationships/tags" Target="../tags/tag24.xml"/><Relationship Id="rId2" Type="http://schemas.openxmlformats.org/officeDocument/2006/relationships/image" Target="../media/image25.jpeg"/><Relationship Id="rId10" Type="http://schemas.openxmlformats.org/officeDocument/2006/relationships/slideLayout" Target="../slideLayouts/slideLayout2.xml"/><Relationship Id="rId1" Type="http://schemas.openxmlformats.org/officeDocument/2006/relationships/tags" Target="../tags/tag23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34.xml"/><Relationship Id="rId8" Type="http://schemas.openxmlformats.org/officeDocument/2006/relationships/image" Target="../media/image30.jpeg"/><Relationship Id="rId7" Type="http://schemas.openxmlformats.org/officeDocument/2006/relationships/tags" Target="../tags/tag33.xml"/><Relationship Id="rId6" Type="http://schemas.openxmlformats.org/officeDocument/2006/relationships/tags" Target="../tags/tag32.xml"/><Relationship Id="rId5" Type="http://schemas.openxmlformats.org/officeDocument/2006/relationships/image" Target="../media/image29.jpeg"/><Relationship Id="rId4" Type="http://schemas.openxmlformats.org/officeDocument/2006/relationships/tags" Target="../tags/tag31.xml"/><Relationship Id="rId3" Type="http://schemas.openxmlformats.org/officeDocument/2006/relationships/image" Target="../media/image28.jpeg"/><Relationship Id="rId2" Type="http://schemas.openxmlformats.org/officeDocument/2006/relationships/tags" Target="../tags/tag30.xml"/><Relationship Id="rId12" Type="http://schemas.openxmlformats.org/officeDocument/2006/relationships/slideLayout" Target="../slideLayouts/slideLayout2.xml"/><Relationship Id="rId11" Type="http://schemas.openxmlformats.org/officeDocument/2006/relationships/tags" Target="../tags/tag36.xml"/><Relationship Id="rId10" Type="http://schemas.openxmlformats.org/officeDocument/2006/relationships/tags" Target="../tags/tag35.xml"/><Relationship Id="rId1" Type="http://schemas.openxmlformats.org/officeDocument/2006/relationships/tags" Target="../tags/tag29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42.xml"/><Relationship Id="rId8" Type="http://schemas.openxmlformats.org/officeDocument/2006/relationships/image" Target="../media/image33.jpeg"/><Relationship Id="rId7" Type="http://schemas.openxmlformats.org/officeDocument/2006/relationships/tags" Target="../tags/tag41.xml"/><Relationship Id="rId6" Type="http://schemas.openxmlformats.org/officeDocument/2006/relationships/tags" Target="../tags/tag40.xml"/><Relationship Id="rId5" Type="http://schemas.openxmlformats.org/officeDocument/2006/relationships/image" Target="../media/image32.jpeg"/><Relationship Id="rId4" Type="http://schemas.openxmlformats.org/officeDocument/2006/relationships/tags" Target="../tags/tag39.xml"/><Relationship Id="rId3" Type="http://schemas.openxmlformats.org/officeDocument/2006/relationships/image" Target="../media/image31.jpeg"/><Relationship Id="rId2" Type="http://schemas.openxmlformats.org/officeDocument/2006/relationships/tags" Target="../tags/tag38.xml"/><Relationship Id="rId14" Type="http://schemas.openxmlformats.org/officeDocument/2006/relationships/slideLayout" Target="../slideLayouts/slideLayout2.xml"/><Relationship Id="rId13" Type="http://schemas.openxmlformats.org/officeDocument/2006/relationships/tags" Target="../tags/tag45.xml"/><Relationship Id="rId12" Type="http://schemas.openxmlformats.org/officeDocument/2006/relationships/tags" Target="../tags/tag44.xml"/><Relationship Id="rId11" Type="http://schemas.openxmlformats.org/officeDocument/2006/relationships/tags" Target="../tags/tag43.xml"/><Relationship Id="rId10" Type="http://schemas.openxmlformats.org/officeDocument/2006/relationships/image" Target="../media/image34.jpeg"/><Relationship Id="rId1" Type="http://schemas.openxmlformats.org/officeDocument/2006/relationships/tags" Target="../tags/tag3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1"/>
            </p:custDataLst>
          </p:nvPr>
        </p:nvSpPr>
        <p:spPr>
          <a:xfrm>
            <a:off x="1007030" y="5089480"/>
            <a:ext cx="9799200" cy="1472400"/>
          </a:xfrm>
        </p:spPr>
        <p:txBody>
          <a:bodyPr/>
          <a:lstStyle/>
          <a:p>
            <a:r>
              <a:rPr lang="en-US" altLang="zh-CN" b="1">
                <a:solidFill>
                  <a:schemeClr val="accent1">
                    <a:lumMod val="7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2024.1.10</a:t>
            </a:r>
            <a:endParaRPr lang="en-US" altLang="zh-CN" b="1">
              <a:solidFill>
                <a:schemeClr val="accent1">
                  <a:lumMod val="75000"/>
                </a:schemeClr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0" y="1680210"/>
            <a:ext cx="12192000" cy="2597785"/>
          </a:xfrm>
          <a:prstGeom prst="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644434" y="1463675"/>
            <a:ext cx="11321143" cy="2570400"/>
          </a:xfrm>
        </p:spPr>
        <p:txBody>
          <a:bodyPr>
            <a:normAutofit/>
          </a:bodyPr>
          <a:lstStyle/>
          <a:p>
            <a:r>
              <a:rPr lang="zh-CN" altLang="zh-CN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地球科学与技术学院</a:t>
            </a:r>
            <a:br>
              <a:rPr lang="zh-CN" altLang="zh-CN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</a:br>
            <a:r>
              <a:rPr lang="zh-CN" altLang="en-US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研究生</a:t>
            </a:r>
            <a:r>
              <a:rPr lang="zh-CN" altLang="zh-CN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工作室安全卫生检查</a:t>
            </a:r>
            <a:r>
              <a:rPr lang="zh-CN" altLang="en-US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情况</a:t>
            </a:r>
            <a:endParaRPr lang="zh-CN" altLang="zh-CN" b="1" dirty="0">
              <a:solidFill>
                <a:schemeClr val="accent3">
                  <a:lumMod val="20000"/>
                  <a:lumOff val="80000"/>
                </a:scheme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21" name="图片 20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844" y="295527"/>
            <a:ext cx="980179" cy="980179"/>
          </a:xfrm>
          <a:prstGeom prst="rect">
            <a:avLst/>
          </a:prstGeom>
          <a:effectLst/>
        </p:spPr>
      </p:pic>
      <p:cxnSp>
        <p:nvCxnSpPr>
          <p:cNvPr id="5" name="直接连接符 4"/>
          <p:cNvCxnSpPr/>
          <p:nvPr/>
        </p:nvCxnSpPr>
        <p:spPr>
          <a:xfrm flipV="1">
            <a:off x="0" y="5704840"/>
            <a:ext cx="12110085" cy="37465"/>
          </a:xfrm>
          <a:prstGeom prst="line">
            <a:avLst/>
          </a:prstGeom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  <p:custDataLst>
      <p:tags r:id="rId5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93260" y="460445"/>
            <a:ext cx="10969200" cy="705600"/>
          </a:xfrm>
        </p:spPr>
        <p:txBody>
          <a:bodyPr>
            <a:normAutofit/>
          </a:bodyPr>
          <a:lstStyle/>
          <a:p>
            <a:r>
              <a:rPr lang="zh-CN" altLang="en-US" sz="3110"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存在问题</a:t>
            </a:r>
            <a:endParaRPr lang="zh-CN" altLang="en-US" sz="3110">
              <a:solidFill>
                <a:schemeClr val="accent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五边形 4"/>
          <p:cNvSpPr/>
          <p:nvPr/>
        </p:nvSpPr>
        <p:spPr>
          <a:xfrm>
            <a:off x="80010" y="476250"/>
            <a:ext cx="1313180" cy="652145"/>
          </a:xfrm>
          <a:prstGeom prst="homePlat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>
            <a:stCxn id="5" idx="2"/>
          </p:cNvCxnSpPr>
          <p:nvPr/>
        </p:nvCxnSpPr>
        <p:spPr>
          <a:xfrm>
            <a:off x="1067435" y="1128395"/>
            <a:ext cx="11042015" cy="4445"/>
          </a:xfrm>
          <a:prstGeom prst="line">
            <a:avLst/>
          </a:prstGeom>
          <a:ln w="31750" cap="rnd">
            <a:solidFill>
              <a:schemeClr val="accent1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1662430" y="5915025"/>
            <a:ext cx="20427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latin typeface="Times New Roman" panose="02020603050405020304" charset="0"/>
                <a:cs typeface="Times New Roman" panose="02020603050405020304" charset="0"/>
              </a:rPr>
              <a:t>C325</a:t>
            </a:r>
            <a:endParaRPr lang="en-US" altLang="zh-CN" sz="2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2690" y="2059701"/>
            <a:ext cx="2772000" cy="3693936"/>
          </a:xfrm>
          <a:prstGeom prst="rect">
            <a:avLst/>
          </a:prstGeom>
        </p:spPr>
      </p:pic>
      <p:sp>
        <p:nvSpPr>
          <p:cNvPr id="10" name="矩形 9"/>
          <p:cNvSpPr/>
          <p:nvPr>
            <p:custDataLst>
              <p:tags r:id="rId4"/>
            </p:custDataLst>
          </p:nvPr>
        </p:nvSpPr>
        <p:spPr>
          <a:xfrm>
            <a:off x="1067291" y="1514214"/>
            <a:ext cx="29260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dirty="0">
                <a:latin typeface="新宋体" panose="02010609030101010101" charset="-122"/>
                <a:ea typeface="新宋体" panose="02010609030101010101" charset="-122"/>
              </a:rPr>
              <a:t>废弃设备、杂物堆积</a:t>
            </a:r>
            <a:endParaRPr lang="zh-CN" altLang="en-US" sz="2400" dirty="0">
              <a:latin typeface="新宋体" panose="02010609030101010101" charset="-122"/>
              <a:ea typeface="新宋体" panose="02010609030101010101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6895" y="2059305"/>
            <a:ext cx="2772000" cy="3694728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7285" y="2059305"/>
            <a:ext cx="2772000" cy="3694728"/>
          </a:xfrm>
          <a:prstGeom prst="rect">
            <a:avLst/>
          </a:prstGeom>
        </p:spPr>
      </p:pic>
      <p:sp>
        <p:nvSpPr>
          <p:cNvPr id="11" name="文本框 10"/>
          <p:cNvSpPr txBox="1"/>
          <p:nvPr>
            <p:custDataLst>
              <p:tags r:id="rId9"/>
            </p:custDataLst>
          </p:nvPr>
        </p:nvSpPr>
        <p:spPr>
          <a:xfrm>
            <a:off x="7691755" y="5915025"/>
            <a:ext cx="20427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latin typeface="Times New Roman" panose="02020603050405020304" charset="0"/>
                <a:cs typeface="Times New Roman" panose="02020603050405020304" charset="0"/>
              </a:rPr>
              <a:t>C333</a:t>
            </a:r>
            <a:endParaRPr lang="en-US" altLang="zh-CN" sz="2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2" name="矩形 11"/>
          <p:cNvSpPr/>
          <p:nvPr>
            <p:custDataLst>
              <p:tags r:id="rId10"/>
            </p:custDataLst>
          </p:nvPr>
        </p:nvSpPr>
        <p:spPr>
          <a:xfrm>
            <a:off x="8113886" y="1498974"/>
            <a:ext cx="14020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dirty="0">
                <a:latin typeface="新宋体" panose="02010609030101010101" charset="-122"/>
                <a:ea typeface="新宋体" panose="02010609030101010101" charset="-122"/>
              </a:rPr>
              <a:t>杂物堆积</a:t>
            </a:r>
            <a:endParaRPr lang="zh-CN" altLang="en-US" sz="2400" dirty="0">
              <a:latin typeface="新宋体" panose="02010609030101010101" charset="-122"/>
              <a:ea typeface="新宋体" panose="02010609030101010101" charset="-122"/>
            </a:endParaRPr>
          </a:p>
        </p:txBody>
      </p:sp>
    </p:spTree>
    <p:custDataLst>
      <p:tags r:id="rId11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93260" y="460445"/>
            <a:ext cx="10969200" cy="705600"/>
          </a:xfrm>
        </p:spPr>
        <p:txBody>
          <a:bodyPr>
            <a:normAutofit/>
          </a:bodyPr>
          <a:lstStyle/>
          <a:p>
            <a:r>
              <a:rPr lang="zh-CN" altLang="en-US" sz="3110"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存在问题</a:t>
            </a:r>
            <a:endParaRPr lang="zh-CN" altLang="en-US" sz="3110">
              <a:solidFill>
                <a:schemeClr val="accent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五边形 4"/>
          <p:cNvSpPr/>
          <p:nvPr/>
        </p:nvSpPr>
        <p:spPr>
          <a:xfrm>
            <a:off x="80010" y="476250"/>
            <a:ext cx="1313180" cy="652145"/>
          </a:xfrm>
          <a:prstGeom prst="homePlat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>
            <a:stCxn id="5" idx="2"/>
          </p:cNvCxnSpPr>
          <p:nvPr/>
        </p:nvCxnSpPr>
        <p:spPr>
          <a:xfrm>
            <a:off x="1067435" y="1128395"/>
            <a:ext cx="11042015" cy="4445"/>
          </a:xfrm>
          <a:prstGeom prst="line">
            <a:avLst/>
          </a:prstGeom>
          <a:ln w="31750" cap="rnd">
            <a:solidFill>
              <a:schemeClr val="accent1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1929130" y="5695950"/>
            <a:ext cx="20427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latin typeface="Times New Roman" panose="02020603050405020304" charset="0"/>
                <a:cs typeface="Times New Roman" panose="02020603050405020304" charset="0"/>
              </a:rPr>
              <a:t>C335</a:t>
            </a:r>
            <a:endParaRPr lang="en-US" altLang="zh-CN" sz="2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785" y="2560955"/>
            <a:ext cx="3600000" cy="2700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8885" y="2560955"/>
            <a:ext cx="2026047" cy="2700000"/>
          </a:xfrm>
          <a:prstGeom prst="rect">
            <a:avLst/>
          </a:prstGeom>
        </p:spPr>
      </p:pic>
      <p:sp>
        <p:nvSpPr>
          <p:cNvPr id="10" name="矩形 9"/>
          <p:cNvSpPr/>
          <p:nvPr>
            <p:custDataLst>
              <p:tags r:id="rId6"/>
            </p:custDataLst>
          </p:nvPr>
        </p:nvSpPr>
        <p:spPr>
          <a:xfrm>
            <a:off x="2351261" y="1795519"/>
            <a:ext cx="14020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dirty="0">
                <a:latin typeface="新宋体" panose="02010609030101010101" charset="-122"/>
                <a:ea typeface="新宋体" panose="02010609030101010101" charset="-122"/>
              </a:rPr>
              <a:t>样品堆积</a:t>
            </a:r>
            <a:endParaRPr lang="zh-CN" altLang="en-US" sz="2400" dirty="0">
              <a:latin typeface="新宋体" panose="02010609030101010101" charset="-122"/>
              <a:ea typeface="新宋体" panose="02010609030101010101" charset="-122"/>
            </a:endParaRPr>
          </a:p>
        </p:txBody>
      </p:sp>
      <p:sp>
        <p:nvSpPr>
          <p:cNvPr id="9" name="文本框 8"/>
          <p:cNvSpPr txBox="1"/>
          <p:nvPr>
            <p:custDataLst>
              <p:tags r:id="rId7"/>
            </p:custDataLst>
          </p:nvPr>
        </p:nvSpPr>
        <p:spPr>
          <a:xfrm>
            <a:off x="8347710" y="5695950"/>
            <a:ext cx="20427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latin typeface="Times New Roman" panose="02020603050405020304" charset="0"/>
                <a:cs typeface="Times New Roman" panose="02020603050405020304" charset="0"/>
              </a:rPr>
              <a:t>C339</a:t>
            </a:r>
            <a:endParaRPr lang="en-US" altLang="zh-CN" sz="2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1" name="矩形 10"/>
          <p:cNvSpPr/>
          <p:nvPr>
            <p:custDataLst>
              <p:tags r:id="rId8"/>
            </p:custDataLst>
          </p:nvPr>
        </p:nvSpPr>
        <p:spPr>
          <a:xfrm>
            <a:off x="6303501" y="1871719"/>
            <a:ext cx="59740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dirty="0">
                <a:latin typeface="新宋体" panose="02010609030101010101" charset="-122"/>
                <a:ea typeface="新宋体" panose="02010609030101010101" charset="-122"/>
              </a:rPr>
              <a:t>杂物堆积、</a:t>
            </a:r>
            <a:r>
              <a:rPr lang="zh-CN" altLang="en-US" sz="2400" dirty="0">
                <a:solidFill>
                  <a:schemeClr val="tx1"/>
                </a:solidFill>
                <a:latin typeface="新宋体" panose="02010609030101010101" charset="-122"/>
                <a:ea typeface="新宋体" panose="02010609030101010101" charset="-122"/>
              </a:rPr>
              <a:t>电热锅（当场已立即完成整改）</a:t>
            </a:r>
            <a:endParaRPr lang="zh-CN" altLang="en-US" sz="2400" dirty="0">
              <a:solidFill>
                <a:schemeClr val="tx1"/>
              </a:solidFill>
              <a:latin typeface="新宋体" panose="02010609030101010101" charset="-122"/>
              <a:ea typeface="新宋体" panose="02010609030101010101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3680" y="2561271"/>
            <a:ext cx="3600000" cy="27000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3934" y="2561271"/>
            <a:ext cx="2026057" cy="2700000"/>
          </a:xfrm>
          <a:prstGeom prst="rect">
            <a:avLst/>
          </a:prstGeom>
        </p:spPr>
      </p:pic>
    </p:spTree>
    <p:custDataLst>
      <p:tags r:id="rId13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93260" y="460445"/>
            <a:ext cx="10969200" cy="705600"/>
          </a:xfrm>
        </p:spPr>
        <p:txBody>
          <a:bodyPr>
            <a:normAutofit/>
          </a:bodyPr>
          <a:lstStyle/>
          <a:p>
            <a:r>
              <a:rPr lang="zh-CN" altLang="en-US" sz="3110"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存在问题</a:t>
            </a:r>
            <a:endParaRPr lang="zh-CN" altLang="en-US" sz="3110">
              <a:solidFill>
                <a:schemeClr val="accent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五边形 4"/>
          <p:cNvSpPr/>
          <p:nvPr/>
        </p:nvSpPr>
        <p:spPr>
          <a:xfrm>
            <a:off x="80010" y="476250"/>
            <a:ext cx="1313180" cy="652145"/>
          </a:xfrm>
          <a:prstGeom prst="homePlat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>
            <a:stCxn id="5" idx="2"/>
          </p:cNvCxnSpPr>
          <p:nvPr/>
        </p:nvCxnSpPr>
        <p:spPr>
          <a:xfrm>
            <a:off x="1067435" y="1128395"/>
            <a:ext cx="11042015" cy="4445"/>
          </a:xfrm>
          <a:prstGeom prst="line">
            <a:avLst/>
          </a:prstGeom>
          <a:ln w="31750" cap="rnd">
            <a:solidFill>
              <a:schemeClr val="accent1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5074920" y="5790565"/>
            <a:ext cx="20427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latin typeface="Times New Roman" panose="02020603050405020304" charset="0"/>
                <a:cs typeface="Times New Roman" panose="02020603050405020304" charset="0"/>
              </a:rPr>
              <a:t>C423</a:t>
            </a:r>
            <a:endParaRPr lang="en-US" altLang="zh-CN" sz="2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0" name="矩形 9"/>
          <p:cNvSpPr/>
          <p:nvPr>
            <p:custDataLst>
              <p:tags r:id="rId2"/>
            </p:custDataLst>
          </p:nvPr>
        </p:nvSpPr>
        <p:spPr>
          <a:xfrm>
            <a:off x="5236701" y="2049519"/>
            <a:ext cx="14020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dirty="0">
                <a:latin typeface="新宋体" panose="02010609030101010101" charset="-122"/>
                <a:ea typeface="新宋体" panose="02010609030101010101" charset="-122"/>
              </a:rPr>
              <a:t>杂物堆积</a:t>
            </a:r>
            <a:endParaRPr lang="zh-CN" altLang="en-US" sz="2400" dirty="0">
              <a:latin typeface="新宋体" panose="02010609030101010101" charset="-122"/>
              <a:ea typeface="新宋体" panose="02010609030101010101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4300" y="2874353"/>
            <a:ext cx="1980000" cy="2639302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3350" y="2874332"/>
            <a:ext cx="1979930" cy="2639344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615" y="2742565"/>
            <a:ext cx="3478530" cy="2902585"/>
          </a:xfrm>
          <a:prstGeom prst="rect">
            <a:avLst/>
          </a:prstGeom>
        </p:spPr>
      </p:pic>
      <p:sp>
        <p:nvSpPr>
          <p:cNvPr id="9" name="文本框 8"/>
          <p:cNvSpPr txBox="1"/>
          <p:nvPr>
            <p:custDataLst>
              <p:tags r:id="rId9"/>
            </p:custDataLst>
          </p:nvPr>
        </p:nvSpPr>
        <p:spPr>
          <a:xfrm>
            <a:off x="945515" y="5790565"/>
            <a:ext cx="20427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latin typeface="Times New Roman" panose="02020603050405020304" charset="0"/>
                <a:cs typeface="Times New Roman" panose="02020603050405020304" charset="0"/>
              </a:rPr>
              <a:t>C307-309</a:t>
            </a:r>
            <a:endParaRPr lang="en-US" altLang="zh-CN" sz="2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1" name="矩形 10"/>
          <p:cNvSpPr/>
          <p:nvPr>
            <p:custDataLst>
              <p:tags r:id="rId10"/>
            </p:custDataLst>
          </p:nvPr>
        </p:nvSpPr>
        <p:spPr>
          <a:xfrm>
            <a:off x="1488296" y="2049519"/>
            <a:ext cx="14020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dirty="0">
                <a:latin typeface="新宋体" panose="02010609030101010101" charset="-122"/>
                <a:ea typeface="新宋体" panose="02010609030101010101" charset="-122"/>
              </a:rPr>
              <a:t>样品堆积</a:t>
            </a:r>
            <a:endParaRPr lang="zh-CN" altLang="en-US" sz="2400" dirty="0">
              <a:latin typeface="新宋体" panose="02010609030101010101" charset="-122"/>
              <a:ea typeface="新宋体" panose="02010609030101010101" charset="-122"/>
            </a:endParaRPr>
          </a:p>
        </p:txBody>
      </p:sp>
      <p:sp>
        <p:nvSpPr>
          <p:cNvPr id="12" name="文本框 11"/>
          <p:cNvSpPr txBox="1"/>
          <p:nvPr>
            <p:custDataLst>
              <p:tags r:id="rId11"/>
            </p:custDataLst>
          </p:nvPr>
        </p:nvSpPr>
        <p:spPr>
          <a:xfrm>
            <a:off x="8968105" y="5790565"/>
            <a:ext cx="20427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latin typeface="Times New Roman" panose="02020603050405020304" charset="0"/>
                <a:cs typeface="Times New Roman" panose="02020603050405020304" charset="0"/>
              </a:rPr>
              <a:t>C445-C447</a:t>
            </a:r>
            <a:endParaRPr lang="en-US" altLang="zh-CN" sz="2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13" name="图片 12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2350" y="2874010"/>
            <a:ext cx="1979930" cy="2639988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1805" y="2874010"/>
            <a:ext cx="1979930" cy="2639988"/>
          </a:xfrm>
          <a:prstGeom prst="rect">
            <a:avLst/>
          </a:prstGeom>
        </p:spPr>
      </p:pic>
      <p:sp>
        <p:nvSpPr>
          <p:cNvPr id="15" name="矩形 14"/>
          <p:cNvSpPr/>
          <p:nvPr>
            <p:custDataLst>
              <p:tags r:id="rId16"/>
            </p:custDataLst>
          </p:nvPr>
        </p:nvSpPr>
        <p:spPr>
          <a:xfrm>
            <a:off x="9288636" y="2136514"/>
            <a:ext cx="14020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dirty="0">
                <a:latin typeface="新宋体" panose="02010609030101010101" charset="-122"/>
                <a:ea typeface="新宋体" panose="02010609030101010101" charset="-122"/>
              </a:rPr>
              <a:t>杂物堆积</a:t>
            </a:r>
            <a:endParaRPr lang="zh-CN" altLang="en-US" sz="2400" dirty="0">
              <a:latin typeface="新宋体" panose="02010609030101010101" charset="-122"/>
              <a:ea typeface="新宋体" panose="02010609030101010101" charset="-122"/>
            </a:endParaRPr>
          </a:p>
        </p:txBody>
      </p:sp>
    </p:spTree>
    <p:custDataLst>
      <p:tags r:id="rId17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93260" y="460445"/>
            <a:ext cx="10969200" cy="705600"/>
          </a:xfrm>
        </p:spPr>
        <p:txBody>
          <a:bodyPr>
            <a:normAutofit/>
          </a:bodyPr>
          <a:lstStyle/>
          <a:p>
            <a:r>
              <a:rPr lang="zh-CN" altLang="en-US" sz="3110"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存在问题</a:t>
            </a:r>
            <a:endParaRPr lang="zh-CN" altLang="en-US" sz="3110">
              <a:solidFill>
                <a:schemeClr val="accent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五边形 4"/>
          <p:cNvSpPr/>
          <p:nvPr/>
        </p:nvSpPr>
        <p:spPr>
          <a:xfrm>
            <a:off x="80010" y="476250"/>
            <a:ext cx="1313180" cy="652145"/>
          </a:xfrm>
          <a:prstGeom prst="homePlat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>
            <a:stCxn id="5" idx="2"/>
          </p:cNvCxnSpPr>
          <p:nvPr/>
        </p:nvCxnSpPr>
        <p:spPr>
          <a:xfrm>
            <a:off x="1067435" y="1128395"/>
            <a:ext cx="11042015" cy="4445"/>
          </a:xfrm>
          <a:prstGeom prst="line">
            <a:avLst/>
          </a:prstGeom>
          <a:ln w="31750" cap="rnd">
            <a:solidFill>
              <a:schemeClr val="accent1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8187055" y="5619750"/>
            <a:ext cx="20427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latin typeface="Times New Roman" panose="02020603050405020304" charset="0"/>
                <a:cs typeface="Times New Roman" panose="02020603050405020304" charset="0"/>
              </a:rPr>
              <a:t>C503</a:t>
            </a:r>
            <a:endParaRPr lang="en-US" altLang="zh-CN" sz="2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4" name="图片 3" descr="P09}]]O7U0GPMFW6NZ~MBF5_tmb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1135" y="2381250"/>
            <a:ext cx="2302226" cy="3060000"/>
          </a:xfrm>
          <a:prstGeom prst="rect">
            <a:avLst/>
          </a:prstGeom>
        </p:spPr>
      </p:pic>
      <p:pic>
        <p:nvPicPr>
          <p:cNvPr id="7" name="图片 6" descr="4@0T{H7HV9_4{{{TJ}Y9LOI_tmb"/>
          <p:cNvPicPr>
            <a:picLocks noChangeAspect="1"/>
          </p:cNvPicPr>
          <p:nvPr/>
        </p:nvPicPr>
        <p:blipFill>
          <a:blip r:embed="rId3"/>
          <a:srcRect l="18217" r="16845"/>
          <a:stretch>
            <a:fillRect/>
          </a:stretch>
        </p:blipFill>
        <p:spPr>
          <a:xfrm>
            <a:off x="7633335" y="2381250"/>
            <a:ext cx="4415558" cy="3060000"/>
          </a:xfrm>
          <a:prstGeom prst="rect">
            <a:avLst/>
          </a:prstGeom>
        </p:spPr>
      </p:pic>
      <p:pic>
        <p:nvPicPr>
          <p:cNvPr id="8" name="图片 7" descr="DRL4S69{1XVF)X{DWP)L6QY_tmb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rcRect l="43748" r="13055"/>
          <a:stretch>
            <a:fillRect/>
          </a:stretch>
        </p:blipFill>
        <p:spPr>
          <a:xfrm>
            <a:off x="148590" y="2381250"/>
            <a:ext cx="2937510" cy="3060065"/>
          </a:xfrm>
          <a:prstGeom prst="rect">
            <a:avLst/>
          </a:prstGeom>
        </p:spPr>
      </p:pic>
      <p:pic>
        <p:nvPicPr>
          <p:cNvPr id="9" name="图片 8" descr="ZA5Y%K%]HYHKRBB`6@5}QV1_tmb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3148330" y="2381250"/>
            <a:ext cx="1813818" cy="3060000"/>
          </a:xfrm>
          <a:prstGeom prst="rect">
            <a:avLst/>
          </a:prstGeom>
        </p:spPr>
      </p:pic>
      <p:sp>
        <p:nvSpPr>
          <p:cNvPr id="10" name="文本框 9"/>
          <p:cNvSpPr txBox="1"/>
          <p:nvPr>
            <p:custDataLst>
              <p:tags r:id="rId8"/>
            </p:custDataLst>
          </p:nvPr>
        </p:nvSpPr>
        <p:spPr>
          <a:xfrm>
            <a:off x="1576705" y="5619750"/>
            <a:ext cx="20427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latin typeface="Times New Roman" panose="02020603050405020304" charset="0"/>
                <a:cs typeface="Times New Roman" panose="02020603050405020304" charset="0"/>
              </a:rPr>
              <a:t>C502</a:t>
            </a:r>
            <a:endParaRPr lang="en-US" altLang="zh-CN" sz="2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2" name="矩形 11"/>
          <p:cNvSpPr/>
          <p:nvPr>
            <p:custDataLst>
              <p:tags r:id="rId9"/>
            </p:custDataLst>
          </p:nvPr>
        </p:nvSpPr>
        <p:spPr>
          <a:xfrm>
            <a:off x="8608551" y="1661534"/>
            <a:ext cx="14020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dirty="0">
                <a:latin typeface="新宋体" panose="02010609030101010101" charset="-122"/>
                <a:ea typeface="新宋体" panose="02010609030101010101" charset="-122"/>
              </a:rPr>
              <a:t>杂物堆积</a:t>
            </a:r>
            <a:endParaRPr lang="zh-CN" altLang="en-US" sz="2400" dirty="0">
              <a:latin typeface="新宋体" panose="02010609030101010101" charset="-122"/>
              <a:ea typeface="新宋体" panose="0201060903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683385" y="1661795"/>
            <a:ext cx="182943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400" dirty="0">
                <a:latin typeface="新宋体" panose="02010609030101010101" charset="-122"/>
                <a:ea typeface="新宋体" panose="02010609030101010101" charset="-122"/>
                <a:sym typeface="+mn-ea"/>
              </a:rPr>
              <a:t>地面有垃圾</a:t>
            </a:r>
            <a:endParaRPr lang="zh-CN" altLang="en-US" sz="2400" dirty="0">
              <a:latin typeface="新宋体" panose="02010609030101010101" charset="-122"/>
              <a:ea typeface="新宋体" panose="02010609030101010101" charset="-122"/>
              <a:sym typeface="+mn-ea"/>
            </a:endParaRPr>
          </a:p>
        </p:txBody>
      </p:sp>
    </p:spTree>
    <p:custDataLst>
      <p:tags r:id="rId10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93260" y="460445"/>
            <a:ext cx="10969200" cy="705600"/>
          </a:xfrm>
        </p:spPr>
        <p:txBody>
          <a:bodyPr>
            <a:normAutofit/>
          </a:bodyPr>
          <a:lstStyle/>
          <a:p>
            <a:r>
              <a:rPr lang="zh-CN" altLang="en-US" sz="3110"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存在问题</a:t>
            </a:r>
            <a:endParaRPr lang="zh-CN" altLang="en-US" sz="3110">
              <a:solidFill>
                <a:schemeClr val="accent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五边形 4"/>
          <p:cNvSpPr/>
          <p:nvPr/>
        </p:nvSpPr>
        <p:spPr>
          <a:xfrm>
            <a:off x="80010" y="476250"/>
            <a:ext cx="1313180" cy="652145"/>
          </a:xfrm>
          <a:prstGeom prst="homePlat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>
            <a:stCxn id="5" idx="2"/>
          </p:cNvCxnSpPr>
          <p:nvPr/>
        </p:nvCxnSpPr>
        <p:spPr>
          <a:xfrm>
            <a:off x="1067435" y="1128395"/>
            <a:ext cx="11042015" cy="4445"/>
          </a:xfrm>
          <a:prstGeom prst="line">
            <a:avLst/>
          </a:prstGeom>
          <a:ln w="31750" cap="rnd">
            <a:solidFill>
              <a:schemeClr val="accent1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1661160" y="1258570"/>
            <a:ext cx="20427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dirty="0">
                <a:latin typeface="Times New Roman" panose="02020603050405020304" charset="0"/>
                <a:cs typeface="Times New Roman" panose="02020603050405020304" charset="0"/>
              </a:rPr>
              <a:t>C505-507</a:t>
            </a:r>
            <a:endParaRPr lang="en-US" altLang="zh-CN" sz="28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4" name="图片 3" descr="PG6KBSUCBGT5$EHR@W8`JQ1_tmb"/>
          <p:cNvPicPr>
            <a:picLocks noChangeAspect="1"/>
          </p:cNvPicPr>
          <p:nvPr/>
        </p:nvPicPr>
        <p:blipFill>
          <a:blip r:embed="rId2"/>
          <a:srcRect r="35966"/>
          <a:stretch>
            <a:fillRect/>
          </a:stretch>
        </p:blipFill>
        <p:spPr>
          <a:xfrm>
            <a:off x="1675130" y="1930083"/>
            <a:ext cx="3073515" cy="2160000"/>
          </a:xfrm>
          <a:prstGeom prst="rect">
            <a:avLst/>
          </a:prstGeom>
        </p:spPr>
      </p:pic>
      <p:pic>
        <p:nvPicPr>
          <p:cNvPr id="7" name="图片 6" descr="Z`JCP~`9203YMO_3E`HQ97K_tmb"/>
          <p:cNvPicPr>
            <a:picLocks noChangeAspect="1"/>
          </p:cNvPicPr>
          <p:nvPr/>
        </p:nvPicPr>
        <p:blipFill>
          <a:blip r:embed="rId3"/>
          <a:srcRect l="39488"/>
          <a:stretch>
            <a:fillRect/>
          </a:stretch>
        </p:blipFill>
        <p:spPr>
          <a:xfrm>
            <a:off x="4813935" y="1930083"/>
            <a:ext cx="2904631" cy="2160000"/>
          </a:xfrm>
          <a:prstGeom prst="rect">
            <a:avLst/>
          </a:prstGeom>
        </p:spPr>
      </p:pic>
      <p:pic>
        <p:nvPicPr>
          <p:cNvPr id="8" name="图片 7" descr="RTY)L})M59ZL4C{COM@B`$J_tmb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5130" y="4170680"/>
            <a:ext cx="6071235" cy="2560320"/>
          </a:xfrm>
          <a:prstGeom prst="rect">
            <a:avLst/>
          </a:prstGeom>
        </p:spPr>
      </p:pic>
      <p:pic>
        <p:nvPicPr>
          <p:cNvPr id="9" name="图片 8" descr="{LSG6PB3T7BMQHSKI~]5(U8_tmb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49235" y="1930400"/>
            <a:ext cx="2657475" cy="4786630"/>
          </a:xfrm>
          <a:prstGeom prst="rect">
            <a:avLst/>
          </a:prstGeom>
        </p:spPr>
      </p:pic>
      <p:sp>
        <p:nvSpPr>
          <p:cNvPr id="12" name="矩形 11"/>
          <p:cNvSpPr/>
          <p:nvPr>
            <p:custDataLst>
              <p:tags r:id="rId6"/>
            </p:custDataLst>
          </p:nvPr>
        </p:nvSpPr>
        <p:spPr>
          <a:xfrm>
            <a:off x="4649326" y="1319904"/>
            <a:ext cx="32308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dirty="0">
                <a:latin typeface="新宋体" panose="02010609030101010101" charset="-122"/>
                <a:ea typeface="新宋体" panose="02010609030101010101" charset="-122"/>
              </a:rPr>
              <a:t>杂物堆积、地面有垃圾</a:t>
            </a:r>
            <a:endParaRPr lang="zh-CN" altLang="en-US" sz="2400" dirty="0">
              <a:latin typeface="新宋体" panose="02010609030101010101" charset="-122"/>
              <a:ea typeface="新宋体" panose="02010609030101010101" charset="-122"/>
            </a:endParaRPr>
          </a:p>
        </p:txBody>
      </p:sp>
    </p:spTree>
    <p:custDataLst>
      <p:tags r:id="rId7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93260" y="460445"/>
            <a:ext cx="10969200" cy="705600"/>
          </a:xfrm>
        </p:spPr>
        <p:txBody>
          <a:bodyPr>
            <a:normAutofit/>
          </a:bodyPr>
          <a:lstStyle/>
          <a:p>
            <a:r>
              <a:rPr lang="zh-CN" altLang="en-US" sz="3110"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存在问题</a:t>
            </a:r>
            <a:endParaRPr lang="zh-CN" altLang="en-US" sz="3110">
              <a:solidFill>
                <a:schemeClr val="accent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五边形 4"/>
          <p:cNvSpPr/>
          <p:nvPr/>
        </p:nvSpPr>
        <p:spPr>
          <a:xfrm>
            <a:off x="80010" y="476250"/>
            <a:ext cx="1313180" cy="652145"/>
          </a:xfrm>
          <a:prstGeom prst="homePlat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>
            <a:stCxn id="5" idx="2"/>
          </p:cNvCxnSpPr>
          <p:nvPr/>
        </p:nvCxnSpPr>
        <p:spPr>
          <a:xfrm>
            <a:off x="1067435" y="1128395"/>
            <a:ext cx="11042015" cy="4445"/>
          </a:xfrm>
          <a:prstGeom prst="line">
            <a:avLst/>
          </a:prstGeom>
          <a:ln w="31750" cap="rnd">
            <a:solidFill>
              <a:schemeClr val="accent1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8265795" y="5771515"/>
            <a:ext cx="20427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latin typeface="Times New Roman" panose="02020603050405020304" charset="0"/>
                <a:cs typeface="Times New Roman" panose="02020603050405020304" charset="0"/>
              </a:rPr>
              <a:t>C515-513 </a:t>
            </a:r>
            <a:endParaRPr lang="en-US" altLang="zh-CN" sz="2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0" name="矩形 9"/>
          <p:cNvSpPr/>
          <p:nvPr>
            <p:custDataLst>
              <p:tags r:id="rId2"/>
            </p:custDataLst>
          </p:nvPr>
        </p:nvSpPr>
        <p:spPr>
          <a:xfrm>
            <a:off x="8084676" y="1744719"/>
            <a:ext cx="2316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dirty="0">
                <a:latin typeface="新宋体" panose="02010609030101010101" charset="-122"/>
                <a:ea typeface="新宋体" panose="02010609030101010101" charset="-122"/>
              </a:rPr>
              <a:t>杂物、样品堆积</a:t>
            </a:r>
            <a:endParaRPr lang="zh-CN" altLang="en-US" sz="2400" dirty="0">
              <a:latin typeface="新宋体" panose="02010609030101010101" charset="-122"/>
              <a:ea typeface="新宋体" panose="02010609030101010101" charset="-122"/>
            </a:endParaRPr>
          </a:p>
        </p:txBody>
      </p:sp>
      <p:pic>
        <p:nvPicPr>
          <p:cNvPr id="4" name="图片 3" descr="A8EQDCK8R))Y1QJLW`4V@Q4_tmb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4935" y="2444433"/>
            <a:ext cx="3504757" cy="3060000"/>
          </a:xfrm>
          <a:prstGeom prst="rect">
            <a:avLst/>
          </a:prstGeom>
        </p:spPr>
      </p:pic>
      <p:pic>
        <p:nvPicPr>
          <p:cNvPr id="7" name="图片 6" descr="3RUZFQ[1QXY@M%I)O7ZVKGK_tmb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31095" y="2443798"/>
            <a:ext cx="1732691" cy="3060000"/>
          </a:xfrm>
          <a:prstGeom prst="rect">
            <a:avLst/>
          </a:prstGeom>
        </p:spPr>
      </p:pic>
      <p:pic>
        <p:nvPicPr>
          <p:cNvPr id="8" name="图片 7" descr="TU2_C9)A7AUKJ2FC`}[F703_tmb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rcRect r="26171"/>
          <a:stretch>
            <a:fillRect/>
          </a:stretch>
        </p:blipFill>
        <p:spPr>
          <a:xfrm>
            <a:off x="396875" y="2444115"/>
            <a:ext cx="3322955" cy="3060065"/>
          </a:xfrm>
          <a:prstGeom prst="rect">
            <a:avLst/>
          </a:prstGeom>
        </p:spPr>
      </p:pic>
      <p:pic>
        <p:nvPicPr>
          <p:cNvPr id="9" name="图片 8" descr="9%UG1G92A0NEP9GG5FWNBKB_tmb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3761105" y="2443798"/>
            <a:ext cx="2521892" cy="3060000"/>
          </a:xfrm>
          <a:prstGeom prst="rect">
            <a:avLst/>
          </a:prstGeom>
        </p:spPr>
      </p:pic>
      <p:sp>
        <p:nvSpPr>
          <p:cNvPr id="11" name="文本框 10"/>
          <p:cNvSpPr txBox="1"/>
          <p:nvPr>
            <p:custDataLst>
              <p:tags r:id="rId9"/>
            </p:custDataLst>
          </p:nvPr>
        </p:nvSpPr>
        <p:spPr>
          <a:xfrm>
            <a:off x="2547620" y="5770880"/>
            <a:ext cx="20427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latin typeface="Times New Roman" panose="02020603050405020304" charset="0"/>
                <a:cs typeface="Times New Roman" panose="02020603050405020304" charset="0"/>
              </a:rPr>
              <a:t>C509-511</a:t>
            </a:r>
            <a:endParaRPr lang="en-US" altLang="zh-CN" sz="2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2" name="矩形 11"/>
          <p:cNvSpPr/>
          <p:nvPr>
            <p:custDataLst>
              <p:tags r:id="rId10"/>
            </p:custDataLst>
          </p:nvPr>
        </p:nvSpPr>
        <p:spPr>
          <a:xfrm>
            <a:off x="1925176" y="1744719"/>
            <a:ext cx="32308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dirty="0">
                <a:latin typeface="新宋体" panose="02010609030101010101" charset="-122"/>
                <a:ea typeface="新宋体" panose="02010609030101010101" charset="-122"/>
              </a:rPr>
              <a:t>杂物堆积、地面有垃圾</a:t>
            </a:r>
            <a:endParaRPr lang="zh-CN" altLang="en-US" sz="2400" dirty="0">
              <a:latin typeface="新宋体" panose="02010609030101010101" charset="-122"/>
              <a:ea typeface="新宋体" panose="02010609030101010101" charset="-122"/>
            </a:endParaRPr>
          </a:p>
        </p:txBody>
      </p:sp>
    </p:spTree>
    <p:custDataLst>
      <p:tags r:id="rId11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93260" y="460445"/>
            <a:ext cx="10969200" cy="705600"/>
          </a:xfrm>
        </p:spPr>
        <p:txBody>
          <a:bodyPr>
            <a:normAutofit/>
          </a:bodyPr>
          <a:lstStyle/>
          <a:p>
            <a:r>
              <a:rPr lang="zh-CN" altLang="en-US" sz="3110"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存在问题</a:t>
            </a:r>
            <a:endParaRPr lang="zh-CN" altLang="en-US" sz="3110">
              <a:solidFill>
                <a:schemeClr val="accent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五边形 4"/>
          <p:cNvSpPr/>
          <p:nvPr/>
        </p:nvSpPr>
        <p:spPr>
          <a:xfrm>
            <a:off x="80010" y="476250"/>
            <a:ext cx="1313180" cy="652145"/>
          </a:xfrm>
          <a:prstGeom prst="homePlat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>
            <a:stCxn id="5" idx="2"/>
          </p:cNvCxnSpPr>
          <p:nvPr/>
        </p:nvCxnSpPr>
        <p:spPr>
          <a:xfrm>
            <a:off x="1067435" y="1128395"/>
            <a:ext cx="11042015" cy="4445"/>
          </a:xfrm>
          <a:prstGeom prst="line">
            <a:avLst/>
          </a:prstGeom>
          <a:ln w="31750" cap="rnd">
            <a:solidFill>
              <a:schemeClr val="accent1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8241030" y="5678805"/>
            <a:ext cx="20427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latin typeface="Times New Roman" panose="02020603050405020304" charset="0"/>
                <a:cs typeface="Times New Roman" panose="02020603050405020304" charset="0"/>
              </a:rPr>
              <a:t>C521-523</a:t>
            </a:r>
            <a:endParaRPr lang="en-US" altLang="zh-CN" sz="2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0" name="矩形 9"/>
          <p:cNvSpPr/>
          <p:nvPr>
            <p:custDataLst>
              <p:tags r:id="rId2"/>
            </p:custDataLst>
          </p:nvPr>
        </p:nvSpPr>
        <p:spPr>
          <a:xfrm>
            <a:off x="8028161" y="1697094"/>
            <a:ext cx="29260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>
                <a:latin typeface="新宋体" panose="02010609030101010101" charset="-122"/>
                <a:ea typeface="新宋体" panose="02010609030101010101" charset="-122"/>
              </a:rPr>
              <a:t>废弃设备、杂物堆积</a:t>
            </a:r>
            <a:endParaRPr lang="zh-CN" altLang="en-US" sz="2400" dirty="0">
              <a:latin typeface="新宋体" panose="02010609030101010101" charset="-122"/>
              <a:ea typeface="新宋体" panose="02010609030101010101" charset="-122"/>
            </a:endParaRPr>
          </a:p>
        </p:txBody>
      </p:sp>
      <p:pic>
        <p:nvPicPr>
          <p:cNvPr id="4" name="图片 3" descr="NCH3[2SX}K$ABF8GBSRA]~N_tmb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3880" y="2400300"/>
            <a:ext cx="2267290" cy="3060000"/>
          </a:xfrm>
          <a:prstGeom prst="rect">
            <a:avLst/>
          </a:prstGeom>
        </p:spPr>
      </p:pic>
      <p:pic>
        <p:nvPicPr>
          <p:cNvPr id="7" name="图片 6" descr="LKKF(7$X2V]B0F8[DI$5IUU_tmb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40520" y="2400300"/>
            <a:ext cx="2688965" cy="3060000"/>
          </a:xfrm>
          <a:prstGeom prst="rect">
            <a:avLst/>
          </a:prstGeom>
        </p:spPr>
      </p:pic>
      <p:pic>
        <p:nvPicPr>
          <p:cNvPr id="8" name="图片 7" descr="A9S_%BULD][{F`VI}D7{ITO_tmb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05740" y="2400300"/>
            <a:ext cx="1961953" cy="3060000"/>
          </a:xfrm>
          <a:prstGeom prst="rect">
            <a:avLst/>
          </a:prstGeom>
        </p:spPr>
      </p:pic>
      <p:pic>
        <p:nvPicPr>
          <p:cNvPr id="9" name="图片 8" descr="K5EKY))Z38S~LYI4[({1ALF_tmb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2229485" y="2400300"/>
            <a:ext cx="4315078" cy="3060000"/>
          </a:xfrm>
          <a:prstGeom prst="rect">
            <a:avLst/>
          </a:prstGeom>
        </p:spPr>
      </p:pic>
      <p:sp>
        <p:nvSpPr>
          <p:cNvPr id="11" name="文本框 10"/>
          <p:cNvSpPr txBox="1"/>
          <p:nvPr>
            <p:custDataLst>
              <p:tags r:id="rId9"/>
            </p:custDataLst>
          </p:nvPr>
        </p:nvSpPr>
        <p:spPr>
          <a:xfrm>
            <a:off x="2363470" y="5705475"/>
            <a:ext cx="20427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latin typeface="Times New Roman" panose="02020603050405020304" charset="0"/>
                <a:cs typeface="Times New Roman" panose="02020603050405020304" charset="0"/>
              </a:rPr>
              <a:t>C517-519</a:t>
            </a:r>
            <a:endParaRPr lang="en-US" altLang="zh-CN" sz="2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167890" y="1697355"/>
            <a:ext cx="252158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400" dirty="0">
                <a:latin typeface="新宋体" panose="02010609030101010101" charset="-122"/>
                <a:ea typeface="新宋体" panose="02010609030101010101" charset="-122"/>
                <a:sym typeface="+mn-ea"/>
              </a:rPr>
              <a:t>杂物堆积</a:t>
            </a:r>
            <a:endParaRPr lang="zh-CN" altLang="en-US" sz="2400" dirty="0">
              <a:latin typeface="新宋体" panose="02010609030101010101" charset="-122"/>
              <a:ea typeface="新宋体" panose="02010609030101010101" charset="-122"/>
              <a:sym typeface="+mn-ea"/>
            </a:endParaRPr>
          </a:p>
        </p:txBody>
      </p:sp>
    </p:spTree>
    <p:custDataLst>
      <p:tags r:id="rId10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93260" y="460445"/>
            <a:ext cx="10969200" cy="705600"/>
          </a:xfrm>
        </p:spPr>
        <p:txBody>
          <a:bodyPr>
            <a:normAutofit/>
          </a:bodyPr>
          <a:lstStyle/>
          <a:p>
            <a:r>
              <a:rPr lang="zh-CN" altLang="en-US" sz="3110"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存在问题</a:t>
            </a:r>
            <a:endParaRPr lang="zh-CN" altLang="en-US" sz="3110">
              <a:solidFill>
                <a:schemeClr val="accent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五边形 4"/>
          <p:cNvSpPr/>
          <p:nvPr/>
        </p:nvSpPr>
        <p:spPr>
          <a:xfrm>
            <a:off x="80010" y="476250"/>
            <a:ext cx="1313180" cy="652145"/>
          </a:xfrm>
          <a:prstGeom prst="homePlat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>
            <a:stCxn id="5" idx="2"/>
          </p:cNvCxnSpPr>
          <p:nvPr/>
        </p:nvCxnSpPr>
        <p:spPr>
          <a:xfrm>
            <a:off x="1067435" y="1128395"/>
            <a:ext cx="11042015" cy="4445"/>
          </a:xfrm>
          <a:prstGeom prst="line">
            <a:avLst/>
          </a:prstGeom>
          <a:ln w="31750" cap="rnd">
            <a:solidFill>
              <a:schemeClr val="accent1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7673340" y="5796280"/>
            <a:ext cx="20427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latin typeface="Times New Roman" panose="02020603050405020304" charset="0"/>
                <a:cs typeface="Times New Roman" panose="02020603050405020304" charset="0"/>
              </a:rPr>
              <a:t>C529</a:t>
            </a:r>
            <a:endParaRPr lang="en-US" altLang="zh-CN" sz="2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" name="矩形 3"/>
          <p:cNvSpPr/>
          <p:nvPr>
            <p:custDataLst>
              <p:tags r:id="rId2"/>
            </p:custDataLst>
          </p:nvPr>
        </p:nvSpPr>
        <p:spPr>
          <a:xfrm>
            <a:off x="6972300" y="1821180"/>
            <a:ext cx="3350895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dirty="0">
                <a:latin typeface="新宋体" panose="02010609030101010101" charset="-122"/>
                <a:ea typeface="新宋体" panose="02010609030101010101" charset="-122"/>
              </a:rPr>
              <a:t>废弃设备、杂物堆积</a:t>
            </a:r>
            <a:endParaRPr lang="zh-CN" altLang="en-US" sz="2400" dirty="0">
              <a:latin typeface="新宋体" panose="02010609030101010101" charset="-122"/>
              <a:ea typeface="新宋体" panose="02010609030101010101" charset="-122"/>
            </a:endParaRPr>
          </a:p>
        </p:txBody>
      </p:sp>
      <p:pic>
        <p:nvPicPr>
          <p:cNvPr id="7" name="图片 6" descr="DUO%_68H3PV~)2}42C`MEL8_tmb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9650" y="2574608"/>
            <a:ext cx="2558549" cy="3060000"/>
          </a:xfrm>
          <a:prstGeom prst="rect">
            <a:avLst/>
          </a:prstGeom>
        </p:spPr>
      </p:pic>
      <p:pic>
        <p:nvPicPr>
          <p:cNvPr id="8" name="图片 7" descr="TLGTY(6_~T8130BVP@CLALG_tmb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09660" y="2574608"/>
            <a:ext cx="2267649" cy="3060000"/>
          </a:xfrm>
          <a:prstGeom prst="rect">
            <a:avLst/>
          </a:prstGeom>
        </p:spPr>
      </p:pic>
      <p:pic>
        <p:nvPicPr>
          <p:cNvPr id="9" name="图片 8" descr="J9FZ(H5`L12CX8IDDL29K4R_tmb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13790" y="2575243"/>
            <a:ext cx="2092186" cy="3060000"/>
          </a:xfrm>
          <a:prstGeom prst="rect">
            <a:avLst/>
          </a:prstGeom>
        </p:spPr>
      </p:pic>
      <p:pic>
        <p:nvPicPr>
          <p:cNvPr id="10" name="图片 9" descr="6PVM[VNYP$@`[GETH}3`8U6_tmb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3265170" y="2575243"/>
            <a:ext cx="1961710" cy="3060000"/>
          </a:xfrm>
          <a:prstGeom prst="rect">
            <a:avLst/>
          </a:prstGeom>
        </p:spPr>
      </p:pic>
      <p:sp>
        <p:nvSpPr>
          <p:cNvPr id="11" name="文本框 10"/>
          <p:cNvSpPr txBox="1"/>
          <p:nvPr>
            <p:custDataLst>
              <p:tags r:id="rId9"/>
            </p:custDataLst>
          </p:nvPr>
        </p:nvSpPr>
        <p:spPr>
          <a:xfrm>
            <a:off x="2324100" y="5796915"/>
            <a:ext cx="20427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latin typeface="Times New Roman" panose="02020603050405020304" charset="0"/>
                <a:cs typeface="Times New Roman" panose="02020603050405020304" charset="0"/>
              </a:rPr>
              <a:t>C525-527</a:t>
            </a:r>
            <a:endParaRPr lang="en-US" altLang="zh-CN" sz="2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324100" y="1821815"/>
            <a:ext cx="157099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400" dirty="0">
                <a:latin typeface="新宋体" panose="02010609030101010101" charset="-122"/>
                <a:ea typeface="新宋体" panose="02010609030101010101" charset="-122"/>
                <a:sym typeface="+mn-ea"/>
              </a:rPr>
              <a:t>杂物堆积</a:t>
            </a:r>
            <a:endParaRPr lang="zh-CN" altLang="en-US" sz="2400" dirty="0">
              <a:latin typeface="新宋体" panose="02010609030101010101" charset="-122"/>
              <a:ea typeface="新宋体" panose="02010609030101010101" charset="-122"/>
              <a:sym typeface="+mn-ea"/>
            </a:endParaRPr>
          </a:p>
        </p:txBody>
      </p:sp>
    </p:spTree>
    <p:custDataLst>
      <p:tags r:id="rId10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93260" y="460445"/>
            <a:ext cx="10969200" cy="705600"/>
          </a:xfrm>
        </p:spPr>
        <p:txBody>
          <a:bodyPr>
            <a:normAutofit/>
          </a:bodyPr>
          <a:lstStyle/>
          <a:p>
            <a:r>
              <a:rPr lang="zh-CN" altLang="en-US" sz="3110"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存在问题</a:t>
            </a:r>
            <a:endParaRPr lang="zh-CN" altLang="en-US" sz="3110">
              <a:solidFill>
                <a:schemeClr val="accent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五边形 4"/>
          <p:cNvSpPr/>
          <p:nvPr/>
        </p:nvSpPr>
        <p:spPr>
          <a:xfrm>
            <a:off x="80010" y="476250"/>
            <a:ext cx="1313180" cy="652145"/>
          </a:xfrm>
          <a:prstGeom prst="homePlat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>
            <a:stCxn id="5" idx="2"/>
          </p:cNvCxnSpPr>
          <p:nvPr/>
        </p:nvCxnSpPr>
        <p:spPr>
          <a:xfrm>
            <a:off x="1067435" y="1128395"/>
            <a:ext cx="11042015" cy="4445"/>
          </a:xfrm>
          <a:prstGeom prst="line">
            <a:avLst/>
          </a:prstGeom>
          <a:ln w="31750" cap="rnd">
            <a:solidFill>
              <a:schemeClr val="accent1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1452880" y="6257925"/>
            <a:ext cx="20427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latin typeface="Times New Roman" panose="02020603050405020304" charset="0"/>
                <a:cs typeface="Times New Roman" panose="02020603050405020304" charset="0"/>
              </a:rPr>
              <a:t>C601</a:t>
            </a:r>
            <a:endParaRPr lang="en-US" altLang="zh-CN" sz="2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4" name="图片 3" descr="UHB64X8T$DYP{`VIR7P$F[9_tmb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328" y="2181860"/>
            <a:ext cx="4320000" cy="1944358"/>
          </a:xfrm>
          <a:prstGeom prst="rect">
            <a:avLst/>
          </a:prstGeom>
        </p:spPr>
      </p:pic>
      <p:pic>
        <p:nvPicPr>
          <p:cNvPr id="7" name="图片 6" descr="G2P@7MQ@R)T{$XPX3F_B58P_tmb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645" y="4211955"/>
            <a:ext cx="4319905" cy="1874520"/>
          </a:xfrm>
          <a:prstGeom prst="rect">
            <a:avLst/>
          </a:prstGeom>
        </p:spPr>
      </p:pic>
      <p:pic>
        <p:nvPicPr>
          <p:cNvPr id="8" name="图片 7" descr="99OCXRD`7%]FHJDYON__168_tmb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rcRect r="33240"/>
          <a:stretch>
            <a:fillRect/>
          </a:stretch>
        </p:blipFill>
        <p:spPr>
          <a:xfrm>
            <a:off x="7988935" y="3336290"/>
            <a:ext cx="4090035" cy="2757170"/>
          </a:xfrm>
          <a:prstGeom prst="rect">
            <a:avLst/>
          </a:prstGeom>
        </p:spPr>
      </p:pic>
      <p:pic>
        <p:nvPicPr>
          <p:cNvPr id="9" name="图片 8" descr="3%FB~9]X1ACDAZBWRX)GLI6_tmb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rcRect b="41673"/>
          <a:stretch>
            <a:fillRect/>
          </a:stretch>
        </p:blipFill>
        <p:spPr>
          <a:xfrm>
            <a:off x="5149850" y="2047875"/>
            <a:ext cx="2800985" cy="2359660"/>
          </a:xfrm>
          <a:prstGeom prst="rect">
            <a:avLst/>
          </a:prstGeom>
        </p:spPr>
      </p:pic>
      <p:sp>
        <p:nvSpPr>
          <p:cNvPr id="10" name="文本框 9"/>
          <p:cNvSpPr txBox="1"/>
          <p:nvPr>
            <p:custDataLst>
              <p:tags r:id="rId8"/>
            </p:custDataLst>
          </p:nvPr>
        </p:nvSpPr>
        <p:spPr>
          <a:xfrm>
            <a:off x="8168005" y="6257925"/>
            <a:ext cx="20427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latin typeface="Times New Roman" panose="02020603050405020304" charset="0"/>
                <a:cs typeface="Times New Roman" panose="02020603050405020304" charset="0"/>
              </a:rPr>
              <a:t>C602</a:t>
            </a:r>
            <a:endParaRPr lang="en-US" altLang="zh-CN" sz="2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1" name="文本框 10"/>
          <p:cNvSpPr txBox="1"/>
          <p:nvPr>
            <p:custDataLst>
              <p:tags r:id="rId9"/>
            </p:custDataLst>
          </p:nvPr>
        </p:nvSpPr>
        <p:spPr>
          <a:xfrm>
            <a:off x="8093710" y="2347595"/>
            <a:ext cx="2553335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400" dirty="0">
                <a:latin typeface="新宋体" panose="02010609030101010101" charset="-122"/>
                <a:ea typeface="新宋体" panose="02010609030101010101" charset="-122"/>
                <a:sym typeface="+mn-ea"/>
              </a:rPr>
              <a:t>地面有垃圾，物品摆放不齐</a:t>
            </a:r>
            <a:endParaRPr lang="zh-CN" altLang="en-US" sz="2400" dirty="0">
              <a:latin typeface="新宋体" panose="02010609030101010101" charset="-122"/>
              <a:ea typeface="新宋体" panose="02010609030101010101" charset="-122"/>
              <a:sym typeface="+mn-ea"/>
            </a:endParaRPr>
          </a:p>
        </p:txBody>
      </p:sp>
      <p:sp>
        <p:nvSpPr>
          <p:cNvPr id="12" name="矩形 11"/>
          <p:cNvSpPr/>
          <p:nvPr>
            <p:custDataLst>
              <p:tags r:id="rId10"/>
            </p:custDataLst>
          </p:nvPr>
        </p:nvSpPr>
        <p:spPr>
          <a:xfrm>
            <a:off x="1386696" y="1545329"/>
            <a:ext cx="29260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dirty="0">
                <a:latin typeface="新宋体" panose="02010609030101010101" charset="-122"/>
                <a:ea typeface="新宋体" panose="02010609030101010101" charset="-122"/>
              </a:rPr>
              <a:t>杂物堆积，摆放不齐</a:t>
            </a:r>
            <a:endParaRPr lang="zh-CN" altLang="en-US" sz="2400" dirty="0">
              <a:latin typeface="新宋体" panose="02010609030101010101" charset="-122"/>
              <a:ea typeface="新宋体" panose="02010609030101010101" charset="-122"/>
            </a:endParaRPr>
          </a:p>
        </p:txBody>
      </p:sp>
    </p:spTree>
    <p:custDataLst>
      <p:tags r:id="rId11"/>
    </p:custData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93260" y="460445"/>
            <a:ext cx="10969200" cy="705600"/>
          </a:xfrm>
        </p:spPr>
        <p:txBody>
          <a:bodyPr>
            <a:normAutofit/>
          </a:bodyPr>
          <a:lstStyle/>
          <a:p>
            <a:r>
              <a:rPr lang="zh-CN" altLang="en-US" sz="3110"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存在问题</a:t>
            </a:r>
            <a:endParaRPr lang="zh-CN" altLang="en-US" sz="3110">
              <a:solidFill>
                <a:schemeClr val="accent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五边形 4"/>
          <p:cNvSpPr/>
          <p:nvPr/>
        </p:nvSpPr>
        <p:spPr>
          <a:xfrm>
            <a:off x="80010" y="476250"/>
            <a:ext cx="1313180" cy="652145"/>
          </a:xfrm>
          <a:prstGeom prst="homePlat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>
            <a:stCxn id="5" idx="2"/>
          </p:cNvCxnSpPr>
          <p:nvPr/>
        </p:nvCxnSpPr>
        <p:spPr>
          <a:xfrm>
            <a:off x="1067435" y="1128395"/>
            <a:ext cx="11042015" cy="4445"/>
          </a:xfrm>
          <a:prstGeom prst="line">
            <a:avLst/>
          </a:prstGeom>
          <a:ln w="31750" cap="rnd">
            <a:solidFill>
              <a:schemeClr val="accent1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1779270" y="5524500"/>
            <a:ext cx="20427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latin typeface="Times New Roman" panose="02020603050405020304" charset="0"/>
                <a:cs typeface="Times New Roman" panose="02020603050405020304" charset="0"/>
              </a:rPr>
              <a:t>C605-607</a:t>
            </a:r>
            <a:endParaRPr lang="en-US" altLang="zh-CN" sz="2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4" name="图片 3" descr="B89~KM[2ZODI_Q70)KILX{A_tmb"/>
          <p:cNvPicPr>
            <a:picLocks noChangeAspect="1"/>
          </p:cNvPicPr>
          <p:nvPr/>
        </p:nvPicPr>
        <p:blipFill>
          <a:blip r:embed="rId2"/>
          <a:srcRect r="21103"/>
          <a:stretch>
            <a:fillRect/>
          </a:stretch>
        </p:blipFill>
        <p:spPr>
          <a:xfrm>
            <a:off x="114300" y="2419033"/>
            <a:ext cx="5048042" cy="2880000"/>
          </a:xfrm>
          <a:prstGeom prst="rect">
            <a:avLst/>
          </a:prstGeom>
        </p:spPr>
      </p:pic>
      <p:pic>
        <p:nvPicPr>
          <p:cNvPr id="7" name="图片 6" descr="HLG2M(X@F`6{CI4]~~J$H(X_tmb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rcRect r="24329"/>
          <a:stretch>
            <a:fillRect/>
          </a:stretch>
        </p:blipFill>
        <p:spPr>
          <a:xfrm>
            <a:off x="5354320" y="2419033"/>
            <a:ext cx="4842328" cy="2880000"/>
          </a:xfrm>
          <a:prstGeom prst="rect">
            <a:avLst/>
          </a:prstGeom>
        </p:spPr>
      </p:pic>
      <p:pic>
        <p:nvPicPr>
          <p:cNvPr id="8" name="图片 7" descr="OA75ZCBIZ]_UHVZL1G713~1_tmb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0206355" y="2419033"/>
            <a:ext cx="1827704" cy="2880000"/>
          </a:xfrm>
          <a:prstGeom prst="rect">
            <a:avLst/>
          </a:prstGeom>
        </p:spPr>
      </p:pic>
      <p:sp>
        <p:nvSpPr>
          <p:cNvPr id="9" name="文本框 8"/>
          <p:cNvSpPr txBox="1"/>
          <p:nvPr>
            <p:custDataLst>
              <p:tags r:id="rId7"/>
            </p:custDataLst>
          </p:nvPr>
        </p:nvSpPr>
        <p:spPr>
          <a:xfrm>
            <a:off x="7967980" y="5524500"/>
            <a:ext cx="20427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latin typeface="Times New Roman" panose="02020603050405020304" charset="0"/>
                <a:cs typeface="Times New Roman" panose="02020603050405020304" charset="0"/>
              </a:rPr>
              <a:t>C609-611</a:t>
            </a:r>
            <a:endParaRPr lang="en-US" altLang="zh-CN" sz="2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2085975" y="1680845"/>
            <a:ext cx="142875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400" dirty="0">
                <a:latin typeface="新宋体" panose="02010609030101010101" charset="-122"/>
                <a:ea typeface="新宋体" panose="02010609030101010101" charset="-122"/>
                <a:sym typeface="+mn-ea"/>
              </a:rPr>
              <a:t>样品摆放</a:t>
            </a:r>
            <a:endParaRPr lang="zh-CN" altLang="en-US" sz="2400" dirty="0">
              <a:latin typeface="新宋体" panose="02010609030101010101" charset="-122"/>
              <a:ea typeface="新宋体" panose="02010609030101010101" charset="-122"/>
              <a:sym typeface="+mn-ea"/>
            </a:endParaRPr>
          </a:p>
        </p:txBody>
      </p:sp>
      <p:sp>
        <p:nvSpPr>
          <p:cNvPr id="12" name="文本框 11"/>
          <p:cNvSpPr txBox="1"/>
          <p:nvPr>
            <p:custDataLst>
              <p:tags r:id="rId8"/>
            </p:custDataLst>
          </p:nvPr>
        </p:nvSpPr>
        <p:spPr>
          <a:xfrm>
            <a:off x="8275320" y="1680845"/>
            <a:ext cx="142875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400" dirty="0">
                <a:latin typeface="新宋体" panose="02010609030101010101" charset="-122"/>
                <a:ea typeface="新宋体" panose="02010609030101010101" charset="-122"/>
                <a:sym typeface="+mn-ea"/>
              </a:rPr>
              <a:t>杂物堆积</a:t>
            </a:r>
            <a:endParaRPr lang="zh-CN" altLang="en-US" sz="2400" dirty="0">
              <a:latin typeface="新宋体" panose="02010609030101010101" charset="-122"/>
              <a:ea typeface="新宋体" panose="02010609030101010101" charset="-122"/>
              <a:sym typeface="+mn-ea"/>
            </a:endParaRPr>
          </a:p>
        </p:txBody>
      </p:sp>
    </p:spTree>
    <p:custDataLst>
      <p:tags r:id="rId9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93260" y="460445"/>
            <a:ext cx="10969200" cy="705600"/>
          </a:xfrm>
        </p:spPr>
        <p:txBody>
          <a:bodyPr>
            <a:normAutofit/>
          </a:bodyPr>
          <a:lstStyle/>
          <a:p>
            <a:r>
              <a:rPr lang="zh-CN" altLang="en-US" sz="3110"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存在问题</a:t>
            </a:r>
            <a:endParaRPr lang="zh-CN" altLang="en-US" sz="3110">
              <a:solidFill>
                <a:schemeClr val="accent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五边形 4"/>
          <p:cNvSpPr/>
          <p:nvPr/>
        </p:nvSpPr>
        <p:spPr>
          <a:xfrm>
            <a:off x="80010" y="476250"/>
            <a:ext cx="1313180" cy="652145"/>
          </a:xfrm>
          <a:prstGeom prst="homePlat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>
            <a:stCxn id="5" idx="2"/>
          </p:cNvCxnSpPr>
          <p:nvPr/>
        </p:nvCxnSpPr>
        <p:spPr>
          <a:xfrm>
            <a:off x="1067435" y="1128395"/>
            <a:ext cx="11042015" cy="4445"/>
          </a:xfrm>
          <a:prstGeom prst="line">
            <a:avLst/>
          </a:prstGeom>
          <a:ln w="31750" cap="rnd">
            <a:solidFill>
              <a:schemeClr val="accent1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5074285" y="5479415"/>
            <a:ext cx="20427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latin typeface="Times New Roman" panose="02020603050405020304" charset="0"/>
                <a:ea typeface="新宋体" panose="02010609030101010101" charset="-122"/>
                <a:cs typeface="Times New Roman" panose="02020603050405020304" charset="0"/>
              </a:rPr>
              <a:t>工科</a:t>
            </a:r>
            <a:r>
              <a:rPr lang="en-US" altLang="zh-CN" sz="2000" dirty="0">
                <a:latin typeface="Times New Roman" panose="02020603050405020304" charset="0"/>
                <a:ea typeface="新宋体" panose="02010609030101010101" charset="-122"/>
                <a:cs typeface="Times New Roman" panose="02020603050405020304" charset="0"/>
              </a:rPr>
              <a:t>C133</a:t>
            </a:r>
            <a:endParaRPr lang="en-US" altLang="zh-CN" sz="2000" dirty="0">
              <a:latin typeface="Times New Roman" panose="02020603050405020304" charset="0"/>
              <a:ea typeface="新宋体" panose="02010609030101010101" charset="-122"/>
              <a:cs typeface="Times New Roman" panose="02020603050405020304" charset="0"/>
            </a:endParaRPr>
          </a:p>
        </p:txBody>
      </p:sp>
      <p:sp>
        <p:nvSpPr>
          <p:cNvPr id="4" name="矩形 3"/>
          <p:cNvSpPr/>
          <p:nvPr>
            <p:custDataLst>
              <p:tags r:id="rId2"/>
            </p:custDataLst>
          </p:nvPr>
        </p:nvSpPr>
        <p:spPr>
          <a:xfrm>
            <a:off x="4648056" y="1840604"/>
            <a:ext cx="38779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>
                <a:latin typeface="新宋体" panose="02010609030101010101" charset="-122"/>
                <a:ea typeface="新宋体" panose="02010609030101010101" charset="-122"/>
              </a:rPr>
              <a:t>样品、废弃设备、杂物堆积</a:t>
            </a:r>
            <a:endParaRPr lang="zh-CN" altLang="en-US" sz="2400" dirty="0">
              <a:latin typeface="新宋体" panose="02010609030101010101" charset="-122"/>
              <a:ea typeface="新宋体" panose="02010609030101010101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405" y="2668963"/>
            <a:ext cx="3342315" cy="2506736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121824" y="2668963"/>
            <a:ext cx="3362827" cy="252212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4490" y="2653579"/>
            <a:ext cx="1892329" cy="252212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0157" y="2645191"/>
            <a:ext cx="1898623" cy="2530508"/>
          </a:xfrm>
          <a:prstGeom prst="rect">
            <a:avLst/>
          </a:prstGeom>
        </p:spPr>
      </p:pic>
    </p:spTree>
    <p:custDataLst>
      <p:tags r:id="rId7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93260" y="460445"/>
            <a:ext cx="10969200" cy="705600"/>
          </a:xfrm>
        </p:spPr>
        <p:txBody>
          <a:bodyPr>
            <a:normAutofit/>
          </a:bodyPr>
          <a:lstStyle/>
          <a:p>
            <a:r>
              <a:rPr lang="zh-CN" altLang="en-US" sz="3110"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存在问题</a:t>
            </a:r>
            <a:r>
              <a:rPr lang="en-US" altLang="zh-CN" sz="3110"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</a:t>
            </a:r>
            <a:endParaRPr lang="zh-CN" altLang="en-US" sz="3110">
              <a:solidFill>
                <a:schemeClr val="accent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五边形 4"/>
          <p:cNvSpPr/>
          <p:nvPr/>
        </p:nvSpPr>
        <p:spPr>
          <a:xfrm>
            <a:off x="80010" y="476250"/>
            <a:ext cx="1313180" cy="652145"/>
          </a:xfrm>
          <a:prstGeom prst="homePlat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>
            <a:stCxn id="5" idx="2"/>
          </p:cNvCxnSpPr>
          <p:nvPr/>
        </p:nvCxnSpPr>
        <p:spPr>
          <a:xfrm>
            <a:off x="1067435" y="1128395"/>
            <a:ext cx="11042015" cy="4445"/>
          </a:xfrm>
          <a:prstGeom prst="line">
            <a:avLst/>
          </a:prstGeom>
          <a:ln w="31750" cap="rnd">
            <a:solidFill>
              <a:schemeClr val="accent1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1948180" y="5772150"/>
            <a:ext cx="20427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latin typeface="Times New Roman" panose="02020603050405020304" charset="0"/>
                <a:cs typeface="Times New Roman" panose="02020603050405020304" charset="0"/>
              </a:rPr>
              <a:t>C613-615</a:t>
            </a:r>
            <a:endParaRPr lang="en-US" altLang="zh-CN" sz="2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4" name="图片 3" descr="W($6TIJ4ONZUCPI{RKSF)6D_tmb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010" y="2372995"/>
            <a:ext cx="2083814" cy="3060000"/>
          </a:xfrm>
          <a:prstGeom prst="rect">
            <a:avLst/>
          </a:prstGeom>
        </p:spPr>
      </p:pic>
      <p:pic>
        <p:nvPicPr>
          <p:cNvPr id="7" name="图片 6" descr="`BBS}YC[4HZ23EG~Q0TYT6D_tmb"/>
          <p:cNvPicPr>
            <a:picLocks noChangeAspect="1"/>
          </p:cNvPicPr>
          <p:nvPr/>
        </p:nvPicPr>
        <p:blipFill>
          <a:blip r:embed="rId3"/>
          <a:srcRect r="25881"/>
          <a:stretch>
            <a:fillRect/>
          </a:stretch>
        </p:blipFill>
        <p:spPr>
          <a:xfrm>
            <a:off x="2539365" y="2372995"/>
            <a:ext cx="2844165" cy="3060065"/>
          </a:xfrm>
          <a:prstGeom prst="rect">
            <a:avLst/>
          </a:prstGeom>
        </p:spPr>
      </p:pic>
      <p:pic>
        <p:nvPicPr>
          <p:cNvPr id="8" name="图片 7" descr=")W01L3E)MDL40BXXMCCT]{1_tmb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rcRect l="28686"/>
          <a:stretch>
            <a:fillRect/>
          </a:stretch>
        </p:blipFill>
        <p:spPr>
          <a:xfrm>
            <a:off x="5741670" y="2372995"/>
            <a:ext cx="3228340" cy="3060065"/>
          </a:xfrm>
          <a:prstGeom prst="rect">
            <a:avLst/>
          </a:prstGeom>
        </p:spPr>
      </p:pic>
      <p:pic>
        <p:nvPicPr>
          <p:cNvPr id="9" name="图片 8" descr="]N~YJG%DD)E_XT%{1)$MH~2_tmb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rcRect r="29154"/>
          <a:stretch>
            <a:fillRect/>
          </a:stretch>
        </p:blipFill>
        <p:spPr>
          <a:xfrm>
            <a:off x="9013825" y="2372995"/>
            <a:ext cx="3010535" cy="3060065"/>
          </a:xfrm>
          <a:prstGeom prst="rect">
            <a:avLst/>
          </a:prstGeom>
        </p:spPr>
      </p:pic>
      <p:sp>
        <p:nvSpPr>
          <p:cNvPr id="10" name="文本框 9"/>
          <p:cNvSpPr txBox="1"/>
          <p:nvPr>
            <p:custDataLst>
              <p:tags r:id="rId8"/>
            </p:custDataLst>
          </p:nvPr>
        </p:nvSpPr>
        <p:spPr>
          <a:xfrm>
            <a:off x="7996555" y="5772150"/>
            <a:ext cx="20427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latin typeface="Times New Roman" panose="02020603050405020304" charset="0"/>
                <a:cs typeface="Times New Roman" panose="02020603050405020304" charset="0"/>
              </a:rPr>
              <a:t>C617-619</a:t>
            </a:r>
            <a:endParaRPr lang="en-US" altLang="zh-CN" sz="2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2" name="文本框 11"/>
          <p:cNvSpPr txBox="1"/>
          <p:nvPr>
            <p:custDataLst>
              <p:tags r:id="rId9"/>
            </p:custDataLst>
          </p:nvPr>
        </p:nvSpPr>
        <p:spPr>
          <a:xfrm>
            <a:off x="8275320" y="1737995"/>
            <a:ext cx="142875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400" dirty="0">
                <a:latin typeface="新宋体" panose="02010609030101010101" charset="-122"/>
                <a:ea typeface="新宋体" panose="02010609030101010101" charset="-122"/>
                <a:sym typeface="+mn-ea"/>
              </a:rPr>
              <a:t>杂物堆积</a:t>
            </a:r>
            <a:endParaRPr lang="zh-CN" altLang="en-US" sz="2400" dirty="0">
              <a:latin typeface="新宋体" panose="02010609030101010101" charset="-122"/>
              <a:ea typeface="新宋体" panose="02010609030101010101" charset="-122"/>
              <a:sym typeface="+mn-ea"/>
            </a:endParaRPr>
          </a:p>
        </p:txBody>
      </p:sp>
      <p:sp>
        <p:nvSpPr>
          <p:cNvPr id="11" name="文本框 10"/>
          <p:cNvSpPr txBox="1"/>
          <p:nvPr>
            <p:custDataLst>
              <p:tags r:id="rId10"/>
            </p:custDataLst>
          </p:nvPr>
        </p:nvSpPr>
        <p:spPr>
          <a:xfrm>
            <a:off x="1524635" y="1737995"/>
            <a:ext cx="329882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400" dirty="0">
                <a:latin typeface="新宋体" panose="02010609030101010101" charset="-122"/>
                <a:ea typeface="新宋体" panose="02010609030101010101" charset="-122"/>
                <a:sym typeface="+mn-ea"/>
              </a:rPr>
              <a:t>废弃纸箱、地面脏乱</a:t>
            </a:r>
            <a:endParaRPr lang="zh-CN" altLang="en-US" sz="2400" dirty="0">
              <a:latin typeface="新宋体" panose="02010609030101010101" charset="-122"/>
              <a:ea typeface="新宋体" panose="02010609030101010101" charset="-122"/>
              <a:sym typeface="+mn-ea"/>
            </a:endParaRPr>
          </a:p>
        </p:txBody>
      </p:sp>
    </p:spTree>
    <p:custDataLst>
      <p:tags r:id="rId11"/>
    </p:custData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93260" y="460445"/>
            <a:ext cx="10969200" cy="705600"/>
          </a:xfrm>
        </p:spPr>
        <p:txBody>
          <a:bodyPr>
            <a:normAutofit/>
          </a:bodyPr>
          <a:lstStyle/>
          <a:p>
            <a:r>
              <a:rPr lang="zh-CN" altLang="en-US" sz="3110"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存在问题</a:t>
            </a:r>
            <a:endParaRPr lang="zh-CN" altLang="en-US" sz="3110">
              <a:solidFill>
                <a:schemeClr val="accent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五边形 4"/>
          <p:cNvSpPr/>
          <p:nvPr/>
        </p:nvSpPr>
        <p:spPr>
          <a:xfrm>
            <a:off x="80010" y="476250"/>
            <a:ext cx="1313180" cy="652145"/>
          </a:xfrm>
          <a:prstGeom prst="homePlat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>
            <a:stCxn id="5" idx="2"/>
          </p:cNvCxnSpPr>
          <p:nvPr/>
        </p:nvCxnSpPr>
        <p:spPr>
          <a:xfrm>
            <a:off x="1067435" y="1128395"/>
            <a:ext cx="11042015" cy="4445"/>
          </a:xfrm>
          <a:prstGeom prst="line">
            <a:avLst/>
          </a:prstGeom>
          <a:ln w="31750" cap="rnd">
            <a:solidFill>
              <a:schemeClr val="accent1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5074285" y="5981700"/>
            <a:ext cx="20427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latin typeface="Times New Roman" panose="02020603050405020304" charset="0"/>
                <a:cs typeface="Times New Roman" panose="02020603050405020304" charset="0"/>
              </a:rPr>
              <a:t>C651</a:t>
            </a:r>
            <a:endParaRPr lang="en-US" altLang="zh-CN" sz="2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4" name="图片 3" descr="9$VXV@$WX3V_`1RNM[{F4I4_tmb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685" y="2226310"/>
            <a:ext cx="2229926" cy="3600000"/>
          </a:xfrm>
          <a:prstGeom prst="rect">
            <a:avLst/>
          </a:prstGeom>
        </p:spPr>
      </p:pic>
      <p:pic>
        <p:nvPicPr>
          <p:cNvPr id="7" name="图片 6" descr="3HBSOA526HS$%_DOHH65D%K_tmb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5345" y="2226310"/>
            <a:ext cx="7999779" cy="3600000"/>
          </a:xfrm>
          <a:prstGeom prst="rect">
            <a:avLst/>
          </a:prstGeom>
        </p:spPr>
      </p:pic>
      <p:sp>
        <p:nvSpPr>
          <p:cNvPr id="12" name="文本框 11"/>
          <p:cNvSpPr txBox="1"/>
          <p:nvPr>
            <p:custDataLst>
              <p:tags r:id="rId4"/>
            </p:custDataLst>
          </p:nvPr>
        </p:nvSpPr>
        <p:spPr>
          <a:xfrm>
            <a:off x="4572000" y="1567180"/>
            <a:ext cx="304673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400" dirty="0">
                <a:latin typeface="新宋体" panose="02010609030101010101" charset="-122"/>
                <a:ea typeface="新宋体" panose="02010609030101010101" charset="-122"/>
                <a:sym typeface="+mn-ea"/>
              </a:rPr>
              <a:t>杂物堆积、摆放较乱</a:t>
            </a:r>
            <a:endParaRPr lang="zh-CN" altLang="en-US" sz="2400" dirty="0">
              <a:latin typeface="新宋体" panose="02010609030101010101" charset="-122"/>
              <a:ea typeface="新宋体" panose="02010609030101010101" charset="-122"/>
              <a:sym typeface="+mn-ea"/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93260" y="460445"/>
            <a:ext cx="10969200" cy="705600"/>
          </a:xfrm>
        </p:spPr>
        <p:txBody>
          <a:bodyPr>
            <a:normAutofit/>
          </a:bodyPr>
          <a:lstStyle/>
          <a:p>
            <a:r>
              <a:rPr lang="zh-CN" altLang="en-US" sz="3110"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存在问题</a:t>
            </a:r>
            <a:endParaRPr lang="zh-CN" altLang="en-US" sz="3110">
              <a:solidFill>
                <a:schemeClr val="accent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五边形 4"/>
          <p:cNvSpPr/>
          <p:nvPr/>
        </p:nvSpPr>
        <p:spPr>
          <a:xfrm>
            <a:off x="80010" y="476250"/>
            <a:ext cx="1313180" cy="652145"/>
          </a:xfrm>
          <a:prstGeom prst="homePlat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>
            <a:stCxn id="5" idx="2"/>
          </p:cNvCxnSpPr>
          <p:nvPr/>
        </p:nvCxnSpPr>
        <p:spPr>
          <a:xfrm>
            <a:off x="1067435" y="1128395"/>
            <a:ext cx="11042015" cy="4445"/>
          </a:xfrm>
          <a:prstGeom prst="line">
            <a:avLst/>
          </a:prstGeom>
          <a:ln w="31750" cap="rnd">
            <a:solidFill>
              <a:schemeClr val="accent1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7854315" y="5924550"/>
            <a:ext cx="20427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latin typeface="Times New Roman" panose="02020603050405020304" charset="0"/>
                <a:cs typeface="Times New Roman" panose="02020603050405020304" charset="0"/>
              </a:rPr>
              <a:t>C705-C707</a:t>
            </a:r>
            <a:endParaRPr lang="en-US" altLang="zh-CN" sz="2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8272145" y="2850198"/>
            <a:ext cx="3837615" cy="2880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6113145" y="2850198"/>
            <a:ext cx="2159257" cy="2880000"/>
          </a:xfrm>
          <a:prstGeom prst="rect">
            <a:avLst/>
          </a:prstGeom>
        </p:spPr>
      </p:pic>
      <p:pic>
        <p:nvPicPr>
          <p:cNvPr id="6146" name="pic"/>
          <p:cNvPicPr preferRelativeResize="0">
            <a:picLocks noChangeArrowheads="1"/>
          </p:cNvPicPr>
          <p:nvPr>
            <p:custDataLst>
              <p:tags r:id="rId6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910" y="2850198"/>
            <a:ext cx="3663315" cy="2880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0" name="pic"/>
          <p:cNvPicPr preferRelativeResize="0">
            <a:picLocks noChangeArrowheads="1"/>
          </p:cNvPicPr>
          <p:nvPr>
            <p:custDataLst>
              <p:tags r:id="rId8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5575" y="2850198"/>
            <a:ext cx="1966595" cy="2880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文本框 8"/>
          <p:cNvSpPr txBox="1"/>
          <p:nvPr>
            <p:custDataLst>
              <p:tags r:id="rId10"/>
            </p:custDataLst>
          </p:nvPr>
        </p:nvSpPr>
        <p:spPr>
          <a:xfrm>
            <a:off x="1117600" y="5924550"/>
            <a:ext cx="20427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latin typeface="Times New Roman" panose="02020603050405020304" charset="0"/>
                <a:cs typeface="Times New Roman" panose="02020603050405020304" charset="0"/>
              </a:rPr>
              <a:t>C701-C703</a:t>
            </a:r>
            <a:endParaRPr lang="en-US" altLang="zh-CN" sz="2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0" name="矩形 9"/>
          <p:cNvSpPr/>
          <p:nvPr>
            <p:custDataLst>
              <p:tags r:id="rId11"/>
            </p:custDataLst>
          </p:nvPr>
        </p:nvSpPr>
        <p:spPr>
          <a:xfrm>
            <a:off x="1723420" y="1992749"/>
            <a:ext cx="14020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kern="100" dirty="0">
                <a:latin typeface="新宋体" panose="02010609030101010101" charset="-122"/>
                <a:ea typeface="新宋体" panose="02010609030101010101" charset="-122"/>
                <a:cs typeface="Times New Roman" panose="02020603050405020304" charset="0"/>
              </a:rPr>
              <a:t>样本存放</a:t>
            </a:r>
            <a:endParaRPr lang="zh-CN" altLang="zh-CN" sz="2400" kern="100" dirty="0">
              <a:latin typeface="新宋体" panose="02010609030101010101" charset="-122"/>
              <a:ea typeface="新宋体" panose="02010609030101010101" charset="-122"/>
              <a:cs typeface="Times New Roman" panose="02020603050405020304" charset="0"/>
            </a:endParaRPr>
          </a:p>
        </p:txBody>
      </p:sp>
      <p:sp>
        <p:nvSpPr>
          <p:cNvPr id="11" name="文本框 10"/>
          <p:cNvSpPr txBox="1"/>
          <p:nvPr>
            <p:custDataLst>
              <p:tags r:id="rId12"/>
            </p:custDataLst>
          </p:nvPr>
        </p:nvSpPr>
        <p:spPr>
          <a:xfrm>
            <a:off x="3959225" y="5924550"/>
            <a:ext cx="20427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latin typeface="Times New Roman" panose="02020603050405020304" charset="0"/>
                <a:cs typeface="Times New Roman" panose="02020603050405020304" charset="0"/>
              </a:rPr>
              <a:t>C702</a:t>
            </a:r>
            <a:endParaRPr lang="en-US" altLang="zh-CN" sz="2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2" name="矩形 11"/>
          <p:cNvSpPr/>
          <p:nvPr>
            <p:custDataLst>
              <p:tags r:id="rId13"/>
            </p:custDataLst>
          </p:nvPr>
        </p:nvSpPr>
        <p:spPr>
          <a:xfrm>
            <a:off x="3259455" y="1757680"/>
            <a:ext cx="3395345" cy="82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zh-CN" sz="2400" kern="100" dirty="0">
                <a:latin typeface="新宋体" panose="02010609030101010101" charset="-122"/>
                <a:ea typeface="新宋体" panose="02010609030101010101" charset="-122"/>
                <a:cs typeface="Times New Roman" panose="02020603050405020304" charset="0"/>
              </a:rPr>
              <a:t>热水壶</a:t>
            </a:r>
            <a:endParaRPr lang="zh-CN" altLang="zh-CN" sz="2400" kern="100" dirty="0">
              <a:latin typeface="新宋体" panose="02010609030101010101" charset="-122"/>
              <a:ea typeface="新宋体" panose="02010609030101010101" charset="-122"/>
              <a:cs typeface="Times New Roman" panose="02020603050405020304" charset="0"/>
            </a:endParaRPr>
          </a:p>
          <a:p>
            <a:pPr algn="ctr"/>
            <a:r>
              <a:rPr lang="zh-CN" altLang="zh-CN" sz="2400" kern="100" dirty="0">
                <a:latin typeface="新宋体" panose="02010609030101010101" charset="-122"/>
                <a:ea typeface="新宋体" panose="02010609030101010101" charset="-122"/>
                <a:cs typeface="Times New Roman" panose="02020603050405020304" charset="0"/>
              </a:rPr>
              <a:t>（当场已立即完成整改）</a:t>
            </a:r>
            <a:endParaRPr lang="zh-CN" altLang="zh-CN" sz="2400" kern="100" dirty="0">
              <a:latin typeface="新宋体" panose="02010609030101010101" charset="-122"/>
              <a:ea typeface="新宋体" panose="02010609030101010101" charset="-122"/>
              <a:cs typeface="Times New Roman" panose="02020603050405020304" charset="0"/>
            </a:endParaRPr>
          </a:p>
        </p:txBody>
      </p:sp>
      <p:sp>
        <p:nvSpPr>
          <p:cNvPr id="13" name="矩形 12"/>
          <p:cNvSpPr/>
          <p:nvPr>
            <p:custDataLst>
              <p:tags r:id="rId14"/>
            </p:custDataLst>
          </p:nvPr>
        </p:nvSpPr>
        <p:spPr>
          <a:xfrm>
            <a:off x="8033876" y="1961889"/>
            <a:ext cx="26212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dirty="0">
                <a:latin typeface="新宋体" panose="02010609030101010101" charset="-122"/>
                <a:ea typeface="新宋体" panose="02010609030101010101" charset="-122"/>
              </a:rPr>
              <a:t>有烟头、杂物堆积</a:t>
            </a:r>
            <a:endParaRPr lang="zh-CN" altLang="en-US" sz="2400" dirty="0">
              <a:latin typeface="新宋体" panose="02010609030101010101" charset="-122"/>
              <a:ea typeface="新宋体" panose="02010609030101010101" charset="-122"/>
            </a:endParaRPr>
          </a:p>
        </p:txBody>
      </p:sp>
    </p:spTree>
    <p:custDataLst>
      <p:tags r:id="rId15"/>
    </p:custData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93260" y="460445"/>
            <a:ext cx="10969200" cy="705600"/>
          </a:xfrm>
        </p:spPr>
        <p:txBody>
          <a:bodyPr>
            <a:normAutofit/>
          </a:bodyPr>
          <a:lstStyle/>
          <a:p>
            <a:r>
              <a:rPr lang="zh-CN" altLang="en-US" sz="3110"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存在问题</a:t>
            </a:r>
            <a:endParaRPr lang="zh-CN" altLang="en-US" sz="3110">
              <a:solidFill>
                <a:schemeClr val="accent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五边形 4"/>
          <p:cNvSpPr/>
          <p:nvPr/>
        </p:nvSpPr>
        <p:spPr>
          <a:xfrm>
            <a:off x="80010" y="476250"/>
            <a:ext cx="1313180" cy="652145"/>
          </a:xfrm>
          <a:prstGeom prst="homePlat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>
            <a:stCxn id="5" idx="2"/>
          </p:cNvCxnSpPr>
          <p:nvPr/>
        </p:nvCxnSpPr>
        <p:spPr>
          <a:xfrm>
            <a:off x="1067435" y="1128395"/>
            <a:ext cx="11042015" cy="4445"/>
          </a:xfrm>
          <a:prstGeom prst="line">
            <a:avLst/>
          </a:prstGeom>
          <a:ln w="31750" cap="rnd">
            <a:solidFill>
              <a:schemeClr val="accent1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869950" y="1407160"/>
            <a:ext cx="20427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dirty="0">
                <a:latin typeface="Times New Roman" panose="02020603050405020304" charset="0"/>
                <a:cs typeface="Times New Roman" panose="02020603050405020304" charset="0"/>
              </a:rPr>
              <a:t>C713-C715</a:t>
            </a:r>
            <a:endParaRPr lang="en-US" altLang="zh-CN" sz="28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5122" name="pic"/>
          <p:cNvPicPr preferRelativeResize="0">
            <a:picLocks noChangeArrowheads="1"/>
          </p:cNvPicPr>
          <p:nvPr>
            <p:custDataLst>
              <p:tags r:id="rId2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984" y="3569597"/>
            <a:ext cx="3415365" cy="2641739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/>
          <p:cNvSpPr/>
          <p:nvPr>
            <p:custDataLst>
              <p:tags r:id="rId4"/>
            </p:custDataLst>
          </p:nvPr>
        </p:nvSpPr>
        <p:spPr>
          <a:xfrm>
            <a:off x="1182980" y="6407566"/>
            <a:ext cx="289878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1400" kern="100" dirty="0">
                <a:latin typeface="等线" panose="02010600030101010101" pitchFamily="2" charset="-122"/>
                <a:cs typeface="Times New Roman" panose="02020603050405020304" charset="0"/>
              </a:rPr>
              <a:t>（废弃电脑，上报了还没处理）</a:t>
            </a:r>
            <a:endParaRPr lang="zh-CN" altLang="zh-CN" sz="1400" kern="100" dirty="0">
              <a:latin typeface="等线" panose="02010600030101010101" pitchFamily="2" charset="-122"/>
              <a:cs typeface="Times New Roman" panose="02020603050405020304" charset="0"/>
            </a:endParaRP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4778285" y="1577602"/>
            <a:ext cx="3382526" cy="2538402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4745990" y="4194175"/>
            <a:ext cx="3414395" cy="2561590"/>
          </a:xfrm>
          <a:prstGeom prst="rect">
            <a:avLst/>
          </a:prstGeom>
        </p:spPr>
      </p:pic>
      <p:pic>
        <p:nvPicPr>
          <p:cNvPr id="5123" name="pic"/>
          <p:cNvPicPr preferRelativeResize="0">
            <a:picLocks noChangeArrowheads="1"/>
          </p:cNvPicPr>
          <p:nvPr>
            <p:custDataLst>
              <p:tags r:id="rId9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4525" y="1586865"/>
            <a:ext cx="3806825" cy="513778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矩形 9"/>
          <p:cNvSpPr/>
          <p:nvPr>
            <p:custDataLst>
              <p:tags r:id="rId11"/>
            </p:custDataLst>
          </p:nvPr>
        </p:nvSpPr>
        <p:spPr>
          <a:xfrm>
            <a:off x="1067291" y="2203189"/>
            <a:ext cx="14020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dirty="0">
                <a:latin typeface="新宋体" panose="02010609030101010101" charset="-122"/>
                <a:ea typeface="新宋体" panose="02010609030101010101" charset="-122"/>
              </a:rPr>
              <a:t>杂物堆积</a:t>
            </a:r>
            <a:endParaRPr lang="zh-CN" altLang="en-US" sz="2400" dirty="0">
              <a:latin typeface="新宋体" panose="02010609030101010101" charset="-122"/>
              <a:ea typeface="新宋体" panose="02010609030101010101" charset="-122"/>
            </a:endParaRPr>
          </a:p>
        </p:txBody>
      </p:sp>
    </p:spTree>
    <p:custDataLst>
      <p:tags r:id="rId12"/>
    </p:custData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93260" y="460445"/>
            <a:ext cx="10969200" cy="705600"/>
          </a:xfrm>
        </p:spPr>
        <p:txBody>
          <a:bodyPr>
            <a:normAutofit/>
          </a:bodyPr>
          <a:lstStyle/>
          <a:p>
            <a:r>
              <a:rPr lang="zh-CN" altLang="en-US" sz="3110"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存在问题</a:t>
            </a:r>
            <a:endParaRPr lang="zh-CN" altLang="en-US" sz="3110">
              <a:solidFill>
                <a:schemeClr val="accent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五边形 4"/>
          <p:cNvSpPr/>
          <p:nvPr/>
        </p:nvSpPr>
        <p:spPr>
          <a:xfrm>
            <a:off x="80010" y="476250"/>
            <a:ext cx="1313180" cy="652145"/>
          </a:xfrm>
          <a:prstGeom prst="homePlat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>
            <a:stCxn id="5" idx="2"/>
          </p:cNvCxnSpPr>
          <p:nvPr/>
        </p:nvCxnSpPr>
        <p:spPr>
          <a:xfrm>
            <a:off x="1067435" y="1128395"/>
            <a:ext cx="11042015" cy="4445"/>
          </a:xfrm>
          <a:prstGeom prst="line">
            <a:avLst/>
          </a:prstGeom>
          <a:ln w="31750" cap="rnd">
            <a:solidFill>
              <a:schemeClr val="accent1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944245" y="1557020"/>
            <a:ext cx="20427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dirty="0">
                <a:latin typeface="Times New Roman" panose="02020603050405020304" charset="0"/>
                <a:cs typeface="Times New Roman" panose="02020603050405020304" charset="0"/>
              </a:rPr>
              <a:t>C717-C719</a:t>
            </a:r>
            <a:endParaRPr lang="en-US" altLang="zh-CN" sz="28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0" name="矩形 9"/>
          <p:cNvSpPr/>
          <p:nvPr>
            <p:custDataLst>
              <p:tags r:id="rId2"/>
            </p:custDataLst>
          </p:nvPr>
        </p:nvSpPr>
        <p:spPr>
          <a:xfrm>
            <a:off x="4642341" y="1955539"/>
            <a:ext cx="32308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dirty="0">
                <a:latin typeface="新宋体" panose="02010609030101010101" charset="-122"/>
                <a:ea typeface="新宋体" panose="02010609030101010101" charset="-122"/>
              </a:rPr>
              <a:t>地面有垃圾，杂物堆积</a:t>
            </a:r>
            <a:endParaRPr lang="zh-CN" altLang="en-US" sz="2400" dirty="0">
              <a:latin typeface="新宋体" panose="02010609030101010101" charset="-122"/>
              <a:ea typeface="新宋体" panose="02010609030101010101" charset="-122"/>
            </a:endParaRPr>
          </a:p>
        </p:txBody>
      </p:sp>
      <p:pic>
        <p:nvPicPr>
          <p:cNvPr id="4098" name="pic"/>
          <p:cNvPicPr preferRelativeResize="0">
            <a:picLocks noChangeArrowheads="1"/>
          </p:cNvPicPr>
          <p:nvPr>
            <p:custDataLst>
              <p:tags r:id="rId3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7725" y="1885315"/>
            <a:ext cx="3508376" cy="4017169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"/>
          <p:cNvPicPr preferRelativeResize="0">
            <a:picLocks noChangeArrowheads="1"/>
          </p:cNvPicPr>
          <p:nvPr>
            <p:custDataLst>
              <p:tags r:id="rId5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4370" y="3239611"/>
            <a:ext cx="3679825" cy="266223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"/>
          <p:cNvPicPr preferRelativeResize="0">
            <a:picLocks noChangeArrowheads="1"/>
          </p:cNvPicPr>
          <p:nvPr>
            <p:custDataLst>
              <p:tags r:id="rId7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090" y="2771934"/>
            <a:ext cx="3679825" cy="31305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9"/>
    </p:custData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93260" y="460445"/>
            <a:ext cx="10969200" cy="705600"/>
          </a:xfrm>
        </p:spPr>
        <p:txBody>
          <a:bodyPr>
            <a:normAutofit/>
          </a:bodyPr>
          <a:lstStyle/>
          <a:p>
            <a:r>
              <a:rPr lang="zh-CN" altLang="en-US" sz="3110"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存在问题</a:t>
            </a:r>
            <a:endParaRPr lang="zh-CN" altLang="en-US" sz="3110">
              <a:solidFill>
                <a:schemeClr val="accent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五边形 4"/>
          <p:cNvSpPr/>
          <p:nvPr/>
        </p:nvSpPr>
        <p:spPr>
          <a:xfrm>
            <a:off x="80010" y="476250"/>
            <a:ext cx="1313180" cy="652145"/>
          </a:xfrm>
          <a:prstGeom prst="homePlat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>
            <a:stCxn id="5" idx="2"/>
          </p:cNvCxnSpPr>
          <p:nvPr/>
        </p:nvCxnSpPr>
        <p:spPr>
          <a:xfrm>
            <a:off x="1067435" y="1128395"/>
            <a:ext cx="11042015" cy="4445"/>
          </a:xfrm>
          <a:prstGeom prst="line">
            <a:avLst/>
          </a:prstGeom>
          <a:ln w="31750" cap="rnd">
            <a:solidFill>
              <a:schemeClr val="accent1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676910" y="1553845"/>
            <a:ext cx="20427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dirty="0">
                <a:latin typeface="Times New Roman" panose="02020603050405020304" charset="0"/>
                <a:cs typeface="Times New Roman" panose="02020603050405020304" charset="0"/>
              </a:rPr>
              <a:t>C721-C723</a:t>
            </a:r>
            <a:endParaRPr lang="en-US" altLang="zh-CN" sz="28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3074" name="pic"/>
          <p:cNvPicPr preferRelativeResize="0">
            <a:picLocks noChangeArrowheads="1"/>
          </p:cNvPicPr>
          <p:nvPr>
            <p:custDataLst>
              <p:tags r:id="rId2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710" y="3879215"/>
            <a:ext cx="2232660" cy="217678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/>
          <p:cNvSpPr/>
          <p:nvPr>
            <p:custDataLst>
              <p:tags r:id="rId4"/>
            </p:custDataLst>
          </p:nvPr>
        </p:nvSpPr>
        <p:spPr>
          <a:xfrm>
            <a:off x="1450340" y="6149340"/>
            <a:ext cx="2560320" cy="382270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algn="ctr"/>
            <a:r>
              <a:rPr lang="en-US" altLang="zh-CN" kern="100" dirty="0">
                <a:latin typeface="等线" panose="02010600030101010101" pitchFamily="2" charset="-122"/>
                <a:cs typeface="Times New Roman" panose="02020603050405020304" charset="0"/>
              </a:rPr>
              <a:t>(</a:t>
            </a:r>
            <a:r>
              <a:rPr lang="zh-CN" altLang="zh-CN" kern="100" dirty="0">
                <a:latin typeface="等线" panose="02010600030101010101" pitchFamily="2" charset="-122"/>
                <a:cs typeface="Times New Roman" panose="02020603050405020304" charset="0"/>
              </a:rPr>
              <a:t>样本存放</a:t>
            </a:r>
            <a:r>
              <a:rPr lang="en-US" altLang="zh-CN" kern="100" dirty="0">
                <a:latin typeface="等线" panose="02010600030101010101" pitchFamily="2" charset="-122"/>
                <a:cs typeface="Times New Roman" panose="02020603050405020304" charset="0"/>
              </a:rPr>
              <a:t>)</a:t>
            </a:r>
            <a:endParaRPr lang="zh-CN" altLang="zh-CN" kern="100" dirty="0">
              <a:latin typeface="等线" panose="02010600030101010101" pitchFamily="2" charset="-122"/>
              <a:cs typeface="Times New Roman" panose="02020603050405020304" charset="0"/>
            </a:endParaRPr>
          </a:p>
        </p:txBody>
      </p:sp>
      <p:pic>
        <p:nvPicPr>
          <p:cNvPr id="3075" name="pic"/>
          <p:cNvPicPr preferRelativeResize="0">
            <a:picLocks noChangeArrowheads="1"/>
          </p:cNvPicPr>
          <p:nvPr>
            <p:custDataLst>
              <p:tags r:id="rId5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8935" y="3876040"/>
            <a:ext cx="3023235" cy="220853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矩形 6"/>
          <p:cNvSpPr/>
          <p:nvPr>
            <p:custDataLst>
              <p:tags r:id="rId7"/>
            </p:custDataLst>
          </p:nvPr>
        </p:nvSpPr>
        <p:spPr>
          <a:xfrm>
            <a:off x="5129530" y="6140450"/>
            <a:ext cx="3888105" cy="30607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zh-CN" altLang="zh-CN" kern="100" dirty="0">
                <a:latin typeface="等线" panose="02010600030101010101" pitchFamily="2" charset="-122"/>
                <a:cs typeface="Times New Roman" panose="02020603050405020304" charset="0"/>
              </a:rPr>
              <a:t>（公共打印机位置</a:t>
            </a:r>
            <a:r>
              <a:rPr lang="zh-CN" altLang="en-US" kern="100" dirty="0">
                <a:latin typeface="等线" panose="02010600030101010101" pitchFamily="2" charset="-122"/>
                <a:cs typeface="Times New Roman" panose="02020603050405020304" charset="0"/>
              </a:rPr>
              <a:t>，也是样本存放</a:t>
            </a:r>
            <a:r>
              <a:rPr lang="zh-CN" altLang="zh-CN" kern="100" dirty="0">
                <a:latin typeface="等线" panose="02010600030101010101" pitchFamily="2" charset="-122"/>
                <a:cs typeface="Times New Roman" panose="02020603050405020304" charset="0"/>
              </a:rPr>
              <a:t>）</a:t>
            </a:r>
            <a:endParaRPr lang="zh-CN" altLang="zh-CN" kern="100" dirty="0">
              <a:latin typeface="等线" panose="02010600030101010101" pitchFamily="2" charset="-122"/>
              <a:cs typeface="Times New Roman" panose="02020603050405020304" charset="0"/>
            </a:endParaRP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8815705" y="3919855"/>
            <a:ext cx="2837815" cy="2129155"/>
          </a:xfrm>
          <a:prstGeom prst="rect">
            <a:avLst/>
          </a:prstGeom>
        </p:spPr>
      </p:pic>
      <p:pic>
        <p:nvPicPr>
          <p:cNvPr id="3076" name="pic"/>
          <p:cNvPicPr preferRelativeResize="0">
            <a:picLocks noChangeArrowheads="1"/>
          </p:cNvPicPr>
          <p:nvPr>
            <p:custDataLst>
              <p:tags r:id="rId10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4190" y="1263015"/>
            <a:ext cx="2029460" cy="255968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"/>
          <p:cNvPicPr preferRelativeResize="0">
            <a:picLocks noChangeArrowheads="1"/>
          </p:cNvPicPr>
          <p:nvPr>
            <p:custDataLst>
              <p:tags r:id="rId12"/>
            </p:custDataLst>
          </p:nvPr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9870" y="1263015"/>
            <a:ext cx="3707765" cy="2565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"/>
          <p:cNvPicPr preferRelativeResize="0">
            <a:picLocks noChangeArrowheads="1"/>
          </p:cNvPicPr>
          <p:nvPr>
            <p:custDataLst>
              <p:tags r:id="rId14"/>
            </p:custDataLst>
          </p:nvPr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9705" y="3869690"/>
            <a:ext cx="2277745" cy="2184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矩形 9"/>
          <p:cNvSpPr/>
          <p:nvPr>
            <p:custDataLst>
              <p:tags r:id="rId16"/>
            </p:custDataLst>
          </p:nvPr>
        </p:nvSpPr>
        <p:spPr>
          <a:xfrm>
            <a:off x="1514966" y="2462904"/>
            <a:ext cx="2316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dirty="0">
                <a:latin typeface="新宋体" panose="02010609030101010101" charset="-122"/>
                <a:ea typeface="新宋体" panose="02010609030101010101" charset="-122"/>
              </a:rPr>
              <a:t>杂物、样品堆积</a:t>
            </a:r>
            <a:endParaRPr lang="zh-CN" altLang="en-US" sz="2400" dirty="0">
              <a:latin typeface="新宋体" panose="02010609030101010101" charset="-122"/>
              <a:ea typeface="新宋体" panose="02010609030101010101" charset="-122"/>
            </a:endParaRPr>
          </a:p>
        </p:txBody>
      </p:sp>
    </p:spTree>
    <p:custDataLst>
      <p:tags r:id="rId17"/>
    </p:custData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93260" y="460445"/>
            <a:ext cx="10969200" cy="705600"/>
          </a:xfrm>
        </p:spPr>
        <p:txBody>
          <a:bodyPr>
            <a:normAutofit/>
          </a:bodyPr>
          <a:lstStyle/>
          <a:p>
            <a:r>
              <a:rPr lang="zh-CN" altLang="en-US" sz="3110"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存在问题</a:t>
            </a:r>
            <a:endParaRPr lang="zh-CN" altLang="en-US" sz="3110">
              <a:solidFill>
                <a:schemeClr val="accent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五边形 4"/>
          <p:cNvSpPr/>
          <p:nvPr/>
        </p:nvSpPr>
        <p:spPr>
          <a:xfrm>
            <a:off x="80010" y="476250"/>
            <a:ext cx="1313180" cy="652145"/>
          </a:xfrm>
          <a:prstGeom prst="homePlat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>
            <a:stCxn id="5" idx="2"/>
          </p:cNvCxnSpPr>
          <p:nvPr/>
        </p:nvCxnSpPr>
        <p:spPr>
          <a:xfrm>
            <a:off x="1067435" y="1128395"/>
            <a:ext cx="11042015" cy="4445"/>
          </a:xfrm>
          <a:prstGeom prst="line">
            <a:avLst/>
          </a:prstGeom>
          <a:ln w="31750" cap="rnd">
            <a:solidFill>
              <a:schemeClr val="accent1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0" y="1157605"/>
            <a:ext cx="20427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dirty="0">
                <a:latin typeface="Times New Roman" panose="02020603050405020304" charset="0"/>
                <a:cs typeface="Times New Roman" panose="02020603050405020304" charset="0"/>
              </a:rPr>
              <a:t>C725-C727</a:t>
            </a:r>
            <a:endParaRPr lang="en-US" altLang="zh-CN" sz="28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2050" name="pic"/>
          <p:cNvPicPr preferRelativeResize="0">
            <a:picLocks noChangeArrowheads="1"/>
          </p:cNvPicPr>
          <p:nvPr>
            <p:custDataLst>
              <p:tags r:id="rId2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7788" y="2037080"/>
            <a:ext cx="2513012" cy="427196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/>
          <p:cNvSpPr/>
          <p:nvPr>
            <p:custDataLst>
              <p:tags r:id="rId4"/>
            </p:custDataLst>
          </p:nvPr>
        </p:nvSpPr>
        <p:spPr>
          <a:xfrm>
            <a:off x="1197294" y="6316027"/>
            <a:ext cx="26431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200" kern="100" dirty="0">
                <a:latin typeface="等线" panose="02010600030101010101" pitchFamily="2" charset="-122"/>
                <a:cs typeface="Times New Roman" panose="02020603050405020304" charset="0"/>
              </a:rPr>
              <a:t>(</a:t>
            </a:r>
            <a:r>
              <a:rPr lang="zh-CN" altLang="zh-CN" sz="1200" kern="100" dirty="0">
                <a:latin typeface="等线" panose="02010600030101010101" pitchFamily="2" charset="-122"/>
                <a:cs typeface="Times New Roman" panose="02020603050405020304" charset="0"/>
              </a:rPr>
              <a:t>时间很久了，不知道还要不要，不知道怎么处理</a:t>
            </a:r>
            <a:r>
              <a:rPr lang="en-US" altLang="zh-CN" sz="1200" kern="100" dirty="0">
                <a:latin typeface="等线" panose="02010600030101010101" pitchFamily="2" charset="-122"/>
                <a:cs typeface="Times New Roman" panose="02020603050405020304" charset="0"/>
              </a:rPr>
              <a:t>)</a:t>
            </a:r>
            <a:endParaRPr lang="zh-CN" altLang="zh-CN" sz="1200" kern="100" dirty="0">
              <a:latin typeface="等线" panose="02010600030101010101" pitchFamily="2" charset="-122"/>
              <a:cs typeface="Times New Roman" panose="02020603050405020304" charset="0"/>
            </a:endParaRPr>
          </a:p>
        </p:txBody>
      </p:sp>
      <p:pic>
        <p:nvPicPr>
          <p:cNvPr id="2051" name="pic"/>
          <p:cNvPicPr preferRelativeResize="0">
            <a:picLocks noChangeArrowheads="1"/>
          </p:cNvPicPr>
          <p:nvPr>
            <p:custDataLst>
              <p:tags r:id="rId5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1305" y="4117976"/>
            <a:ext cx="3240000" cy="2520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"/>
          <p:cNvPicPr preferRelativeResize="0">
            <a:picLocks noChangeArrowheads="1"/>
          </p:cNvPicPr>
          <p:nvPr>
            <p:custDataLst>
              <p:tags r:id="rId7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0512" y="1399857"/>
            <a:ext cx="3240000" cy="2520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"/>
          <p:cNvPicPr preferRelativeResize="0">
            <a:picLocks noChangeArrowheads="1"/>
          </p:cNvPicPr>
          <p:nvPr>
            <p:custDataLst>
              <p:tags r:id="rId9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1936" y="4109721"/>
            <a:ext cx="3240000" cy="2520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"/>
          <p:cNvPicPr preferRelativeResize="0">
            <a:picLocks noChangeArrowheads="1"/>
          </p:cNvPicPr>
          <p:nvPr>
            <p:custDataLst>
              <p:tags r:id="rId11"/>
            </p:custDataLst>
          </p:nvPr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1619" y="1399698"/>
            <a:ext cx="3240000" cy="2520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矩形 9"/>
          <p:cNvSpPr/>
          <p:nvPr>
            <p:custDataLst>
              <p:tags r:id="rId13"/>
            </p:custDataLst>
          </p:nvPr>
        </p:nvSpPr>
        <p:spPr>
          <a:xfrm>
            <a:off x="740901" y="1576444"/>
            <a:ext cx="32308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dirty="0">
                <a:latin typeface="新宋体" panose="02010609030101010101" charset="-122"/>
                <a:ea typeface="新宋体" panose="02010609030101010101" charset="-122"/>
              </a:rPr>
              <a:t>地面有垃圾，杂物堆积</a:t>
            </a:r>
            <a:endParaRPr lang="zh-CN" altLang="en-US" sz="2400" dirty="0">
              <a:latin typeface="新宋体" panose="02010609030101010101" charset="-122"/>
              <a:ea typeface="新宋体" panose="02010609030101010101" charset="-122"/>
            </a:endParaRPr>
          </a:p>
        </p:txBody>
      </p:sp>
    </p:spTree>
    <p:custDataLst>
      <p:tags r:id="rId14"/>
    </p:custData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93260" y="460445"/>
            <a:ext cx="10969200" cy="705600"/>
          </a:xfrm>
        </p:spPr>
        <p:txBody>
          <a:bodyPr>
            <a:normAutofit/>
          </a:bodyPr>
          <a:lstStyle/>
          <a:p>
            <a:r>
              <a:rPr lang="zh-CN" altLang="en-US" sz="3110"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存在问题</a:t>
            </a:r>
            <a:endParaRPr lang="zh-CN" altLang="en-US" sz="3110">
              <a:solidFill>
                <a:schemeClr val="accent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五边形 4"/>
          <p:cNvSpPr/>
          <p:nvPr/>
        </p:nvSpPr>
        <p:spPr>
          <a:xfrm>
            <a:off x="80010" y="476250"/>
            <a:ext cx="1313180" cy="652145"/>
          </a:xfrm>
          <a:prstGeom prst="homePlat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>
            <a:stCxn id="5" idx="2"/>
          </p:cNvCxnSpPr>
          <p:nvPr/>
        </p:nvCxnSpPr>
        <p:spPr>
          <a:xfrm>
            <a:off x="1067435" y="1128395"/>
            <a:ext cx="11042015" cy="4445"/>
          </a:xfrm>
          <a:prstGeom prst="line">
            <a:avLst/>
          </a:prstGeom>
          <a:ln w="31750" cap="rnd">
            <a:solidFill>
              <a:schemeClr val="accent1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217170" y="1128395"/>
            <a:ext cx="20427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dirty="0">
                <a:latin typeface="Times New Roman" panose="02020603050405020304" charset="0"/>
                <a:cs typeface="Times New Roman" panose="02020603050405020304" charset="0"/>
              </a:rPr>
              <a:t>C729</a:t>
            </a:r>
            <a:endParaRPr lang="en-US" altLang="zh-CN" sz="28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1026" name="pic"/>
          <p:cNvPicPr preferRelativeResize="0">
            <a:picLocks noChangeArrowheads="1"/>
          </p:cNvPicPr>
          <p:nvPr>
            <p:custDataLst>
              <p:tags r:id="rId2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1640" y="4164330"/>
            <a:ext cx="2489200" cy="266128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"/>
          <p:cNvPicPr preferRelativeResize="0">
            <a:picLocks noChangeArrowheads="1"/>
          </p:cNvPicPr>
          <p:nvPr>
            <p:custDataLst>
              <p:tags r:id="rId4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2850" y="4591685"/>
            <a:ext cx="3010535" cy="21653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"/>
          <p:cNvPicPr preferRelativeResize="0">
            <a:picLocks noChangeArrowheads="1"/>
          </p:cNvPicPr>
          <p:nvPr>
            <p:custDataLst>
              <p:tags r:id="rId6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295" y="3451860"/>
            <a:ext cx="2799080" cy="333756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"/>
          <p:cNvPicPr preferRelativeResize="0">
            <a:picLocks noChangeArrowheads="1"/>
          </p:cNvPicPr>
          <p:nvPr>
            <p:custDataLst>
              <p:tags r:id="rId8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590" y="1443355"/>
            <a:ext cx="2514600" cy="307403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"/>
          <p:cNvPicPr preferRelativeResize="0">
            <a:picLocks noChangeArrowheads="1"/>
          </p:cNvPicPr>
          <p:nvPr>
            <p:custDataLst>
              <p:tags r:id="rId10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7960" y="1443355"/>
            <a:ext cx="3010535" cy="260731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"/>
          <p:cNvPicPr preferRelativeResize="0">
            <a:picLocks noChangeArrowheads="1"/>
          </p:cNvPicPr>
          <p:nvPr>
            <p:custDataLst>
              <p:tags r:id="rId12"/>
            </p:custDataLst>
          </p:nvPr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2340" y="2413000"/>
            <a:ext cx="2797175" cy="437642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矩形 9"/>
          <p:cNvSpPr/>
          <p:nvPr>
            <p:custDataLst>
              <p:tags r:id="rId14"/>
            </p:custDataLst>
          </p:nvPr>
        </p:nvSpPr>
        <p:spPr>
          <a:xfrm>
            <a:off x="817101" y="1660264"/>
            <a:ext cx="32308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dirty="0">
                <a:latin typeface="新宋体" panose="02010609030101010101" charset="-122"/>
                <a:ea typeface="新宋体" panose="02010609030101010101" charset="-122"/>
              </a:rPr>
              <a:t>地面有垃圾，杂物堆积</a:t>
            </a:r>
            <a:endParaRPr lang="zh-CN" altLang="en-US" sz="2400" dirty="0">
              <a:latin typeface="新宋体" panose="02010609030101010101" charset="-122"/>
              <a:ea typeface="新宋体" panose="02010609030101010101" charset="-122"/>
            </a:endParaRPr>
          </a:p>
        </p:txBody>
      </p:sp>
    </p:spTree>
    <p:custDataLst>
      <p:tags r:id="rId15"/>
    </p:custData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93260" y="460445"/>
            <a:ext cx="10969200" cy="705600"/>
          </a:xfrm>
        </p:spPr>
        <p:txBody>
          <a:bodyPr>
            <a:normAutofit/>
          </a:bodyPr>
          <a:lstStyle/>
          <a:p>
            <a:r>
              <a:rPr lang="zh-CN" altLang="en-US" sz="3110"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存在问题</a:t>
            </a:r>
            <a:endParaRPr lang="zh-CN" altLang="en-US" sz="3110">
              <a:solidFill>
                <a:schemeClr val="accent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五边形 4"/>
          <p:cNvSpPr/>
          <p:nvPr/>
        </p:nvSpPr>
        <p:spPr>
          <a:xfrm>
            <a:off x="80010" y="476250"/>
            <a:ext cx="1313180" cy="652145"/>
          </a:xfrm>
          <a:prstGeom prst="homePlat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>
            <a:stCxn id="5" idx="2"/>
          </p:cNvCxnSpPr>
          <p:nvPr/>
        </p:nvCxnSpPr>
        <p:spPr>
          <a:xfrm>
            <a:off x="1067435" y="1128395"/>
            <a:ext cx="11042015" cy="4445"/>
          </a:xfrm>
          <a:prstGeom prst="line">
            <a:avLst/>
          </a:prstGeom>
          <a:ln w="31750" cap="rnd">
            <a:solidFill>
              <a:schemeClr val="accent1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416560" y="1276350"/>
            <a:ext cx="20427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>
                <a:latin typeface="Times New Roman" panose="02020603050405020304" charset="0"/>
                <a:ea typeface="新宋体" panose="02010609030101010101" charset="-122"/>
                <a:cs typeface="Times New Roman" panose="02020603050405020304" charset="0"/>
              </a:rPr>
              <a:t>特种</a:t>
            </a:r>
            <a:r>
              <a:rPr lang="en-US" altLang="zh-CN" sz="2800" dirty="0">
                <a:latin typeface="Times New Roman" panose="02020603050405020304" charset="0"/>
                <a:ea typeface="新宋体" panose="02010609030101010101" charset="-122"/>
                <a:cs typeface="Times New Roman" panose="02020603050405020304" charset="0"/>
              </a:rPr>
              <a:t>C319</a:t>
            </a:r>
            <a:endParaRPr lang="en-US" altLang="zh-CN" sz="2800" dirty="0">
              <a:latin typeface="Times New Roman" panose="02020603050405020304" charset="0"/>
              <a:ea typeface="新宋体" panose="02010609030101010101" charset="-122"/>
              <a:cs typeface="Times New Roman" panose="0202060305040502030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283835" y="1814830"/>
            <a:ext cx="163703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dirty="0">
                <a:latin typeface="新宋体" panose="02010609030101010101" charset="-122"/>
                <a:ea typeface="新宋体" panose="02010609030101010101" charset="-122"/>
              </a:rPr>
              <a:t>杂物堆放</a:t>
            </a:r>
            <a:endParaRPr lang="zh-CN" altLang="en-US" sz="2400" dirty="0">
              <a:latin typeface="新宋体" panose="02010609030101010101" charset="-122"/>
              <a:ea typeface="新宋体" panose="02010609030101010101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398" y="2553905"/>
            <a:ext cx="4015153" cy="301136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9941" y="2553905"/>
            <a:ext cx="2258083" cy="301136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4474" y="2553905"/>
            <a:ext cx="4015154" cy="301136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93260" y="460445"/>
            <a:ext cx="10969200" cy="705600"/>
          </a:xfrm>
        </p:spPr>
        <p:txBody>
          <a:bodyPr>
            <a:normAutofit/>
          </a:bodyPr>
          <a:lstStyle/>
          <a:p>
            <a:r>
              <a:rPr lang="zh-CN" altLang="en-US" sz="3110"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存在问题</a:t>
            </a:r>
            <a:endParaRPr lang="zh-CN" altLang="en-US" sz="3110">
              <a:solidFill>
                <a:schemeClr val="accent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五边形 4"/>
          <p:cNvSpPr/>
          <p:nvPr/>
        </p:nvSpPr>
        <p:spPr>
          <a:xfrm>
            <a:off x="80010" y="476250"/>
            <a:ext cx="1313180" cy="652145"/>
          </a:xfrm>
          <a:prstGeom prst="homePlat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>
            <a:stCxn id="5" idx="2"/>
          </p:cNvCxnSpPr>
          <p:nvPr/>
        </p:nvCxnSpPr>
        <p:spPr>
          <a:xfrm>
            <a:off x="1067435" y="1128395"/>
            <a:ext cx="11042015" cy="4445"/>
          </a:xfrm>
          <a:prstGeom prst="line">
            <a:avLst/>
          </a:prstGeom>
          <a:ln w="31750" cap="rnd">
            <a:solidFill>
              <a:schemeClr val="accent1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1445260" y="5748338"/>
            <a:ext cx="20427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latin typeface="Times New Roman" panose="02020603050405020304" charset="0"/>
                <a:ea typeface="新宋体" panose="02010609030101010101" charset="-122"/>
                <a:cs typeface="Times New Roman" panose="02020603050405020304" charset="0"/>
              </a:rPr>
              <a:t>特种</a:t>
            </a:r>
            <a:r>
              <a:rPr lang="en-US" altLang="zh-CN" sz="2000" dirty="0">
                <a:latin typeface="Times New Roman" panose="02020603050405020304" charset="0"/>
                <a:ea typeface="新宋体" panose="02010609030101010101" charset="-122"/>
                <a:cs typeface="Times New Roman" panose="02020603050405020304" charset="0"/>
              </a:rPr>
              <a:t>D205 </a:t>
            </a:r>
            <a:endParaRPr lang="en-US" altLang="zh-CN" sz="2000" dirty="0">
              <a:latin typeface="Times New Roman" panose="02020603050405020304" charset="0"/>
              <a:ea typeface="新宋体" panose="02010609030101010101" charset="-122"/>
              <a:cs typeface="Times New Roman" panose="02020603050405020304" charset="0"/>
            </a:endParaRPr>
          </a:p>
        </p:txBody>
      </p:sp>
      <p:sp>
        <p:nvSpPr>
          <p:cNvPr id="4" name="矩形 3"/>
          <p:cNvSpPr/>
          <p:nvPr>
            <p:custDataLst>
              <p:tags r:id="rId2"/>
            </p:custDataLst>
          </p:nvPr>
        </p:nvSpPr>
        <p:spPr>
          <a:xfrm>
            <a:off x="1231756" y="1780914"/>
            <a:ext cx="29260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>
                <a:latin typeface="新宋体" panose="02010609030101010101" charset="-122"/>
                <a:ea typeface="新宋体" panose="02010609030101010101" charset="-122"/>
              </a:rPr>
              <a:t>废弃设备、杂物堆积</a:t>
            </a:r>
            <a:endParaRPr lang="zh-CN" altLang="en-US" sz="2400" dirty="0">
              <a:latin typeface="新宋体" panose="02010609030101010101" charset="-122"/>
              <a:ea typeface="新宋体" panose="02010609030101010101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788" y="2454649"/>
            <a:ext cx="4081729" cy="3060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896286" y="2452744"/>
            <a:ext cx="2282857" cy="3060000"/>
          </a:xfrm>
          <a:prstGeom prst="rect">
            <a:avLst/>
          </a:prstGeom>
        </p:spPr>
      </p:pic>
      <p:sp>
        <p:nvSpPr>
          <p:cNvPr id="12" name="矩形 11"/>
          <p:cNvSpPr/>
          <p:nvPr>
            <p:custDataLst>
              <p:tags r:id="rId6"/>
            </p:custDataLst>
          </p:nvPr>
        </p:nvSpPr>
        <p:spPr>
          <a:xfrm>
            <a:off x="5097001" y="1780914"/>
            <a:ext cx="17068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dirty="0">
                <a:solidFill>
                  <a:srgbClr val="000000"/>
                </a:solidFill>
                <a:latin typeface="新宋体" panose="02010609030101010101" charset="-122"/>
                <a:ea typeface="新宋体" panose="02010609030101010101" charset="-122"/>
                <a:sym typeface="+mn-ea"/>
              </a:rPr>
              <a:t>垃圾桶超标</a:t>
            </a:r>
            <a:endParaRPr lang="zh-CN" altLang="en-US" sz="2400" dirty="0">
              <a:solidFill>
                <a:srgbClr val="000000"/>
              </a:solidFill>
              <a:latin typeface="新宋体" panose="02010609030101010101" charset="-122"/>
              <a:ea typeface="新宋体" panose="02010609030101010101" charset="-122"/>
              <a:sym typeface="+mn-ea"/>
            </a:endParaRPr>
          </a:p>
        </p:txBody>
      </p:sp>
      <p:sp>
        <p:nvSpPr>
          <p:cNvPr id="8" name="文本框 7"/>
          <p:cNvSpPr txBox="1"/>
          <p:nvPr>
            <p:custDataLst>
              <p:tags r:id="rId7"/>
            </p:custDataLst>
          </p:nvPr>
        </p:nvSpPr>
        <p:spPr>
          <a:xfrm>
            <a:off x="5097145" y="5748338"/>
            <a:ext cx="20427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latin typeface="Times New Roman" panose="02020603050405020304" charset="0"/>
                <a:ea typeface="新宋体" panose="02010609030101010101" charset="-122"/>
                <a:cs typeface="Times New Roman" panose="02020603050405020304" charset="0"/>
              </a:rPr>
              <a:t>特种</a:t>
            </a:r>
            <a:r>
              <a:rPr lang="en-US" altLang="zh-CN" sz="2000" dirty="0">
                <a:latin typeface="Times New Roman" panose="02020603050405020304" charset="0"/>
                <a:ea typeface="新宋体" panose="02010609030101010101" charset="-122"/>
                <a:cs typeface="Times New Roman" panose="02020603050405020304" charset="0"/>
              </a:rPr>
              <a:t>D223</a:t>
            </a:r>
            <a:endParaRPr lang="en-US" altLang="zh-CN" sz="2000" dirty="0">
              <a:latin typeface="Times New Roman" panose="02020603050405020304" charset="0"/>
              <a:ea typeface="新宋体" panose="02010609030101010101" charset="-122"/>
              <a:cs typeface="Times New Roman" panose="02020603050405020304" charset="0"/>
            </a:endParaRPr>
          </a:p>
        </p:txBody>
      </p:sp>
      <p:pic>
        <p:nvPicPr>
          <p:cNvPr id="10" name="图片 9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7528451" y="2453351"/>
            <a:ext cx="4113679" cy="3060000"/>
          </a:xfrm>
          <a:prstGeom prst="rect">
            <a:avLst/>
          </a:prstGeom>
        </p:spPr>
      </p:pic>
      <p:sp>
        <p:nvSpPr>
          <p:cNvPr id="11" name="矩形 10"/>
          <p:cNvSpPr/>
          <p:nvPr>
            <p:custDataLst>
              <p:tags r:id="rId10"/>
            </p:custDataLst>
          </p:nvPr>
        </p:nvSpPr>
        <p:spPr>
          <a:xfrm>
            <a:off x="7969741" y="1780914"/>
            <a:ext cx="32308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>
                <a:latin typeface="新宋体" panose="02010609030101010101" charset="-122"/>
                <a:ea typeface="新宋体" panose="02010609030101010101" charset="-122"/>
              </a:rPr>
              <a:t>垃圾桶超标，卫生较差</a:t>
            </a:r>
            <a:endParaRPr lang="zh-CN" altLang="en-US" sz="2400" dirty="0">
              <a:latin typeface="新宋体" panose="02010609030101010101" charset="-122"/>
              <a:ea typeface="新宋体" panose="02010609030101010101" charset="-122"/>
            </a:endParaRPr>
          </a:p>
        </p:txBody>
      </p:sp>
      <p:sp>
        <p:nvSpPr>
          <p:cNvPr id="13" name="文本框 12"/>
          <p:cNvSpPr txBox="1"/>
          <p:nvPr>
            <p:custDataLst>
              <p:tags r:id="rId11"/>
            </p:custDataLst>
          </p:nvPr>
        </p:nvSpPr>
        <p:spPr>
          <a:xfrm>
            <a:off x="8748395" y="5748338"/>
            <a:ext cx="20427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latin typeface="Times New Roman" panose="02020603050405020304" charset="0"/>
                <a:ea typeface="新宋体" panose="02010609030101010101" charset="-122"/>
                <a:cs typeface="Times New Roman" panose="02020603050405020304" charset="0"/>
              </a:rPr>
              <a:t>特种</a:t>
            </a:r>
            <a:r>
              <a:rPr lang="en-US" altLang="zh-CN" sz="2000" dirty="0">
                <a:latin typeface="Times New Roman" panose="02020603050405020304" charset="0"/>
                <a:ea typeface="新宋体" panose="02010609030101010101" charset="-122"/>
                <a:cs typeface="Times New Roman" panose="02020603050405020304" charset="0"/>
              </a:rPr>
              <a:t>D329</a:t>
            </a:r>
            <a:endParaRPr lang="en-US" altLang="zh-CN" sz="2000" dirty="0">
              <a:latin typeface="Times New Roman" panose="02020603050405020304" charset="0"/>
              <a:ea typeface="新宋体" panose="02010609030101010101" charset="-122"/>
              <a:cs typeface="Times New Roman" panose="02020603050405020304" charset="0"/>
            </a:endParaRPr>
          </a:p>
        </p:txBody>
      </p:sp>
    </p:spTree>
    <p:custDataLst>
      <p:tags r:id="rId12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93260" y="460445"/>
            <a:ext cx="10969200" cy="705600"/>
          </a:xfrm>
        </p:spPr>
        <p:txBody>
          <a:bodyPr>
            <a:normAutofit/>
          </a:bodyPr>
          <a:lstStyle/>
          <a:p>
            <a:r>
              <a:rPr lang="zh-CN" altLang="en-US" sz="3110"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存在问题</a:t>
            </a:r>
            <a:endParaRPr lang="zh-CN" altLang="en-US" sz="3110">
              <a:solidFill>
                <a:schemeClr val="accent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五边形 4"/>
          <p:cNvSpPr/>
          <p:nvPr/>
        </p:nvSpPr>
        <p:spPr>
          <a:xfrm>
            <a:off x="80010" y="476250"/>
            <a:ext cx="1313180" cy="652145"/>
          </a:xfrm>
          <a:prstGeom prst="homePlat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>
            <a:stCxn id="5" idx="2"/>
          </p:cNvCxnSpPr>
          <p:nvPr/>
        </p:nvCxnSpPr>
        <p:spPr>
          <a:xfrm>
            <a:off x="1067435" y="1128395"/>
            <a:ext cx="11042015" cy="4445"/>
          </a:xfrm>
          <a:prstGeom prst="line">
            <a:avLst/>
          </a:prstGeom>
          <a:ln w="31750" cap="rnd">
            <a:solidFill>
              <a:schemeClr val="accent1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2229485" y="5612765"/>
            <a:ext cx="20427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latin typeface="Times New Roman" panose="02020603050405020304" charset="0"/>
                <a:ea typeface="新宋体" panose="02010609030101010101" charset="-122"/>
                <a:cs typeface="Times New Roman" panose="02020603050405020304" charset="0"/>
              </a:rPr>
              <a:t>工科</a:t>
            </a:r>
            <a:r>
              <a:rPr lang="en-US" altLang="zh-CN" sz="2000" dirty="0">
                <a:latin typeface="Times New Roman" panose="02020603050405020304" charset="0"/>
                <a:ea typeface="新宋体" panose="02010609030101010101" charset="-122"/>
                <a:cs typeface="Times New Roman" panose="02020603050405020304" charset="0"/>
              </a:rPr>
              <a:t>C135</a:t>
            </a:r>
            <a:endParaRPr lang="en-US" altLang="zh-CN" sz="2000" dirty="0">
              <a:latin typeface="Times New Roman" panose="02020603050405020304" charset="0"/>
              <a:ea typeface="新宋体" panose="02010609030101010101" charset="-122"/>
              <a:cs typeface="Times New Roman" panose="02020603050405020304" charset="0"/>
            </a:endParaRPr>
          </a:p>
        </p:txBody>
      </p:sp>
      <p:sp>
        <p:nvSpPr>
          <p:cNvPr id="12" name="矩形 11"/>
          <p:cNvSpPr/>
          <p:nvPr>
            <p:custDataLst>
              <p:tags r:id="rId2"/>
            </p:custDataLst>
          </p:nvPr>
        </p:nvSpPr>
        <p:spPr>
          <a:xfrm>
            <a:off x="1558781" y="1689474"/>
            <a:ext cx="43396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dirty="0">
                <a:solidFill>
                  <a:srgbClr val="000000"/>
                </a:solidFill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  <a:sym typeface="+mn-ea"/>
              </a:rPr>
              <a:t>样品、杂物堆积，物品摆放乱</a:t>
            </a:r>
            <a:r>
              <a:rPr lang="zh-CN" altLang="en-US" sz="2400" dirty="0"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  <a:sym typeface="+mn-ea"/>
              </a:rPr>
              <a:t> </a:t>
            </a:r>
            <a:endParaRPr lang="zh-CN" altLang="en-US" sz="2400" dirty="0">
              <a:latin typeface="新宋体" panose="02010609030101010101" charset="-122"/>
              <a:ea typeface="新宋体" panose="02010609030101010101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rcRect l="24669"/>
          <a:stretch>
            <a:fillRect/>
          </a:stretch>
        </p:blipFill>
        <p:spPr>
          <a:xfrm>
            <a:off x="80010" y="2250440"/>
            <a:ext cx="3073400" cy="306006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2204" y="2250238"/>
            <a:ext cx="2294552" cy="3060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93"/>
          <a:stretch>
            <a:fillRect/>
          </a:stretch>
        </p:blipFill>
        <p:spPr>
          <a:xfrm>
            <a:off x="5864860" y="2250440"/>
            <a:ext cx="3749675" cy="3060065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7"/>
            </p:custDataLst>
          </p:nvPr>
        </p:nvSpPr>
        <p:spPr>
          <a:xfrm>
            <a:off x="6439119" y="5544512"/>
            <a:ext cx="2603743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latin typeface="Times New Roman" panose="02020603050405020304" charset="0"/>
                <a:ea typeface="新宋体" panose="02010609030101010101" charset="-122"/>
                <a:cs typeface="Times New Roman" panose="02020603050405020304" charset="0"/>
              </a:rPr>
              <a:t>工科</a:t>
            </a:r>
            <a:r>
              <a:rPr lang="en-US" altLang="zh-CN" sz="2000" dirty="0">
                <a:latin typeface="Times New Roman" panose="02020603050405020304" charset="0"/>
                <a:ea typeface="新宋体" panose="02010609030101010101" charset="-122"/>
                <a:cs typeface="Times New Roman" panose="02020603050405020304" charset="0"/>
              </a:rPr>
              <a:t>C137</a:t>
            </a:r>
            <a:endParaRPr lang="en-US" altLang="zh-CN" sz="2000" dirty="0">
              <a:latin typeface="Times New Roman" panose="02020603050405020304" charset="0"/>
              <a:ea typeface="新宋体" panose="02010609030101010101" charset="-122"/>
              <a:cs typeface="Times New Roman" panose="02020603050405020304" charset="0"/>
            </a:endParaRPr>
          </a:p>
        </p:txBody>
      </p:sp>
      <p:sp>
        <p:nvSpPr>
          <p:cNvPr id="8" name="矩形 7"/>
          <p:cNvSpPr/>
          <p:nvPr>
            <p:custDataLst>
              <p:tags r:id="rId8"/>
            </p:custDataLst>
          </p:nvPr>
        </p:nvSpPr>
        <p:spPr>
          <a:xfrm>
            <a:off x="7000731" y="1689474"/>
            <a:ext cx="14020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>
                <a:latin typeface="新宋体" panose="02010609030101010101" charset="-122"/>
                <a:ea typeface="新宋体" panose="02010609030101010101" charset="-122"/>
              </a:rPr>
              <a:t>垃圾乱放</a:t>
            </a:r>
            <a:endParaRPr lang="zh-CN" altLang="en-US" sz="2400" dirty="0">
              <a:latin typeface="新宋体" panose="02010609030101010101" charset="-122"/>
              <a:ea typeface="新宋体" panose="02010609030101010101" charset="-122"/>
            </a:endParaRPr>
          </a:p>
        </p:txBody>
      </p:sp>
      <p:pic>
        <p:nvPicPr>
          <p:cNvPr id="13" name="图片 12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3173" y="2250364"/>
            <a:ext cx="2295897" cy="3060000"/>
          </a:xfrm>
          <a:prstGeom prst="rect">
            <a:avLst/>
          </a:prstGeom>
        </p:spPr>
      </p:pic>
      <p:sp>
        <p:nvSpPr>
          <p:cNvPr id="14" name="矩形 13"/>
          <p:cNvSpPr/>
          <p:nvPr>
            <p:custDataLst>
              <p:tags r:id="rId11"/>
            </p:custDataLst>
          </p:nvPr>
        </p:nvSpPr>
        <p:spPr>
          <a:xfrm>
            <a:off x="10356071" y="1689474"/>
            <a:ext cx="14020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dirty="0">
                <a:latin typeface="新宋体" panose="02010609030101010101" charset="-122"/>
                <a:ea typeface="新宋体" panose="02010609030101010101" charset="-122"/>
              </a:rPr>
              <a:t>杂物堆积</a:t>
            </a:r>
            <a:endParaRPr lang="zh-CN" altLang="en-US" sz="2400" dirty="0">
              <a:latin typeface="新宋体" panose="02010609030101010101" charset="-122"/>
              <a:ea typeface="新宋体" panose="02010609030101010101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12"/>
            </p:custDataLst>
          </p:nvPr>
        </p:nvSpPr>
        <p:spPr>
          <a:xfrm>
            <a:off x="10066655" y="5544820"/>
            <a:ext cx="20427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latin typeface="Times New Roman" panose="02020603050405020304" charset="0"/>
                <a:ea typeface="新宋体" panose="02010609030101010101" charset="-122"/>
                <a:cs typeface="Times New Roman" panose="02020603050405020304" charset="0"/>
              </a:rPr>
              <a:t>工科</a:t>
            </a:r>
            <a:r>
              <a:rPr lang="en-US" altLang="zh-CN" sz="2000" dirty="0">
                <a:latin typeface="Times New Roman" panose="02020603050405020304" charset="0"/>
                <a:ea typeface="新宋体" panose="02010609030101010101" charset="-122"/>
                <a:cs typeface="Times New Roman" panose="02020603050405020304" charset="0"/>
              </a:rPr>
              <a:t>C141</a:t>
            </a:r>
            <a:endParaRPr lang="en-US" altLang="zh-CN" sz="2000" dirty="0">
              <a:latin typeface="Times New Roman" panose="02020603050405020304" charset="0"/>
              <a:ea typeface="新宋体" panose="02010609030101010101" charset="-122"/>
              <a:cs typeface="Times New Roman" panose="02020603050405020304" charset="0"/>
            </a:endParaRPr>
          </a:p>
        </p:txBody>
      </p:sp>
    </p:spTree>
    <p:custDataLst>
      <p:tags r:id="rId13"/>
    </p:custData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93260" y="460445"/>
            <a:ext cx="10969200" cy="705600"/>
          </a:xfrm>
        </p:spPr>
        <p:txBody>
          <a:bodyPr>
            <a:normAutofit/>
          </a:bodyPr>
          <a:lstStyle/>
          <a:p>
            <a:r>
              <a:rPr lang="zh-CN" altLang="en-US" sz="3110"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存在问题</a:t>
            </a:r>
            <a:endParaRPr lang="zh-CN" altLang="en-US" sz="3110">
              <a:solidFill>
                <a:schemeClr val="accent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五边形 4"/>
          <p:cNvSpPr/>
          <p:nvPr/>
        </p:nvSpPr>
        <p:spPr>
          <a:xfrm>
            <a:off x="80010" y="476250"/>
            <a:ext cx="1313180" cy="652145"/>
          </a:xfrm>
          <a:prstGeom prst="homePlat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>
            <a:stCxn id="5" idx="2"/>
          </p:cNvCxnSpPr>
          <p:nvPr/>
        </p:nvCxnSpPr>
        <p:spPr>
          <a:xfrm>
            <a:off x="1067435" y="1128395"/>
            <a:ext cx="11042015" cy="4445"/>
          </a:xfrm>
          <a:prstGeom prst="line">
            <a:avLst/>
          </a:prstGeom>
          <a:ln w="31750" cap="rnd">
            <a:solidFill>
              <a:schemeClr val="accent1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1067435" y="5663883"/>
            <a:ext cx="20427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latin typeface="Times New Roman" panose="02020603050405020304" charset="0"/>
                <a:ea typeface="新宋体" panose="02010609030101010101" charset="-122"/>
                <a:cs typeface="Times New Roman" panose="02020603050405020304" charset="0"/>
              </a:rPr>
              <a:t>特种</a:t>
            </a:r>
            <a:r>
              <a:rPr lang="en-US" altLang="zh-CN" sz="2000" dirty="0">
                <a:latin typeface="Times New Roman" panose="02020603050405020304" charset="0"/>
                <a:ea typeface="新宋体" panose="02010609030101010101" charset="-122"/>
                <a:cs typeface="Times New Roman" panose="02020603050405020304" charset="0"/>
              </a:rPr>
              <a:t>D318 </a:t>
            </a:r>
            <a:endParaRPr lang="en-US" altLang="zh-CN" sz="2000" dirty="0">
              <a:latin typeface="Times New Roman" panose="02020603050405020304" charset="0"/>
              <a:ea typeface="新宋体" panose="02010609030101010101" charset="-122"/>
              <a:cs typeface="Times New Roman" panose="02020603050405020304" charset="0"/>
            </a:endParaRPr>
          </a:p>
        </p:txBody>
      </p:sp>
      <p:sp>
        <p:nvSpPr>
          <p:cNvPr id="10" name="矩形 9"/>
          <p:cNvSpPr/>
          <p:nvPr>
            <p:custDataLst>
              <p:tags r:id="rId2"/>
            </p:custDataLst>
          </p:nvPr>
        </p:nvSpPr>
        <p:spPr>
          <a:xfrm>
            <a:off x="1175876" y="1657724"/>
            <a:ext cx="17068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dirty="0">
                <a:latin typeface="新宋体" panose="02010609030101010101" charset="-122"/>
                <a:ea typeface="新宋体" panose="02010609030101010101" charset="-122"/>
              </a:rPr>
              <a:t>停放自行车</a:t>
            </a:r>
            <a:endParaRPr lang="zh-CN" altLang="en-US" sz="2400" dirty="0">
              <a:latin typeface="新宋体" panose="02010609030101010101" charset="-122"/>
              <a:ea typeface="新宋体" panose="02010609030101010101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421" y="2314148"/>
            <a:ext cx="3960000" cy="3060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116090" y="2313735"/>
            <a:ext cx="3960000" cy="3060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8133734" y="2314055"/>
            <a:ext cx="3960000" cy="3060000"/>
          </a:xfrm>
          <a:prstGeom prst="rect">
            <a:avLst/>
          </a:prstGeom>
        </p:spPr>
      </p:pic>
      <p:sp>
        <p:nvSpPr>
          <p:cNvPr id="9" name="矩形 8"/>
          <p:cNvSpPr/>
          <p:nvPr>
            <p:custDataLst>
              <p:tags r:id="rId8"/>
            </p:custDataLst>
          </p:nvPr>
        </p:nvSpPr>
        <p:spPr>
          <a:xfrm>
            <a:off x="4704715" y="1658170"/>
            <a:ext cx="29260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>
                <a:latin typeface="新宋体" panose="02010609030101010101" charset="-122"/>
                <a:ea typeface="新宋体" panose="02010609030101010101" charset="-122"/>
              </a:rPr>
              <a:t>样品设备、杂物堆积</a:t>
            </a:r>
            <a:endParaRPr lang="zh-CN" altLang="en-US" sz="2400" dirty="0">
              <a:latin typeface="新宋体" panose="02010609030101010101" charset="-122"/>
              <a:ea typeface="新宋体" panose="02010609030101010101" charset="-122"/>
            </a:endParaRPr>
          </a:p>
        </p:txBody>
      </p:sp>
      <p:sp>
        <p:nvSpPr>
          <p:cNvPr id="11" name="矩形 10"/>
          <p:cNvSpPr/>
          <p:nvPr>
            <p:custDataLst>
              <p:tags r:id="rId9"/>
            </p:custDataLst>
          </p:nvPr>
        </p:nvSpPr>
        <p:spPr>
          <a:xfrm>
            <a:off x="8498205" y="1658153"/>
            <a:ext cx="32308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>
                <a:latin typeface="新宋体" panose="02010609030101010101" charset="-122"/>
                <a:ea typeface="新宋体" panose="02010609030101010101" charset="-122"/>
              </a:rPr>
              <a:t>杂物堆积、垃圾桶超标</a:t>
            </a:r>
            <a:endParaRPr lang="zh-CN" altLang="en-US" sz="2400" dirty="0">
              <a:latin typeface="新宋体" panose="02010609030101010101" charset="-122"/>
              <a:ea typeface="新宋体" panose="02010609030101010101" charset="-122"/>
            </a:endParaRPr>
          </a:p>
        </p:txBody>
      </p:sp>
      <p:sp>
        <p:nvSpPr>
          <p:cNvPr id="12" name="文本框 11"/>
          <p:cNvSpPr txBox="1"/>
          <p:nvPr>
            <p:custDataLst>
              <p:tags r:id="rId10"/>
            </p:custDataLst>
          </p:nvPr>
        </p:nvSpPr>
        <p:spPr>
          <a:xfrm>
            <a:off x="5146675" y="5663883"/>
            <a:ext cx="20427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latin typeface="Times New Roman" panose="02020603050405020304" charset="0"/>
                <a:ea typeface="新宋体" panose="02010609030101010101" charset="-122"/>
                <a:cs typeface="Times New Roman" panose="02020603050405020304" charset="0"/>
              </a:rPr>
              <a:t>特种</a:t>
            </a:r>
            <a:r>
              <a:rPr lang="en-US" altLang="zh-CN" sz="2000" dirty="0">
                <a:latin typeface="Times New Roman" panose="02020603050405020304" charset="0"/>
                <a:ea typeface="新宋体" panose="02010609030101010101" charset="-122"/>
                <a:cs typeface="Times New Roman" panose="02020603050405020304" charset="0"/>
              </a:rPr>
              <a:t>D314</a:t>
            </a:r>
            <a:endParaRPr lang="en-US" altLang="zh-CN" sz="2000" dirty="0">
              <a:latin typeface="Times New Roman" panose="02020603050405020304" charset="0"/>
              <a:ea typeface="新宋体" panose="02010609030101010101" charset="-122"/>
              <a:cs typeface="Times New Roman" panose="02020603050405020304" charset="0"/>
            </a:endParaRPr>
          </a:p>
        </p:txBody>
      </p:sp>
      <p:sp>
        <p:nvSpPr>
          <p:cNvPr id="13" name="文本框 12"/>
          <p:cNvSpPr txBox="1"/>
          <p:nvPr>
            <p:custDataLst>
              <p:tags r:id="rId11"/>
            </p:custDataLst>
          </p:nvPr>
        </p:nvSpPr>
        <p:spPr>
          <a:xfrm>
            <a:off x="9573895" y="5663883"/>
            <a:ext cx="20427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latin typeface="Times New Roman" panose="02020603050405020304" charset="0"/>
                <a:ea typeface="新宋体" panose="02010609030101010101" charset="-122"/>
                <a:cs typeface="Times New Roman" panose="02020603050405020304" charset="0"/>
              </a:rPr>
              <a:t>特种</a:t>
            </a:r>
            <a:r>
              <a:rPr lang="en-US" altLang="zh-CN" sz="2000" dirty="0">
                <a:latin typeface="Times New Roman" panose="02020603050405020304" charset="0"/>
                <a:ea typeface="新宋体" panose="02010609030101010101" charset="-122"/>
                <a:cs typeface="Times New Roman" panose="02020603050405020304" charset="0"/>
              </a:rPr>
              <a:t>D407-409</a:t>
            </a:r>
            <a:endParaRPr lang="en-US" altLang="zh-CN" sz="2000" dirty="0">
              <a:latin typeface="Times New Roman" panose="02020603050405020304" charset="0"/>
              <a:ea typeface="新宋体" panose="02010609030101010101" charset="-122"/>
              <a:cs typeface="Times New Roman" panose="02020603050405020304" charset="0"/>
            </a:endParaRPr>
          </a:p>
        </p:txBody>
      </p:sp>
    </p:spTree>
    <p:custDataLst>
      <p:tags r:id="rId12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93260" y="460445"/>
            <a:ext cx="10969200" cy="705600"/>
          </a:xfrm>
        </p:spPr>
        <p:txBody>
          <a:bodyPr>
            <a:normAutofit/>
          </a:bodyPr>
          <a:lstStyle/>
          <a:p>
            <a:r>
              <a:rPr lang="zh-CN" altLang="en-US" sz="3110"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存在问题</a:t>
            </a:r>
            <a:endParaRPr lang="zh-CN" altLang="en-US" sz="3110">
              <a:solidFill>
                <a:schemeClr val="accent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五边形 4"/>
          <p:cNvSpPr/>
          <p:nvPr/>
        </p:nvSpPr>
        <p:spPr>
          <a:xfrm>
            <a:off x="80010" y="476250"/>
            <a:ext cx="1313180" cy="652145"/>
          </a:xfrm>
          <a:prstGeom prst="homePlat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>
            <a:stCxn id="5" idx="2"/>
          </p:cNvCxnSpPr>
          <p:nvPr/>
        </p:nvCxnSpPr>
        <p:spPr>
          <a:xfrm>
            <a:off x="1067435" y="1128395"/>
            <a:ext cx="11042015" cy="4445"/>
          </a:xfrm>
          <a:prstGeom prst="line">
            <a:avLst/>
          </a:prstGeom>
          <a:ln w="31750" cap="rnd">
            <a:solidFill>
              <a:schemeClr val="accent1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4638271" y="5634990"/>
            <a:ext cx="3106189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latin typeface="Times New Roman" panose="02020603050405020304" charset="0"/>
                <a:ea typeface="新宋体" panose="02010609030101010101" charset="-122"/>
                <a:cs typeface="Times New Roman" panose="02020603050405020304" charset="0"/>
              </a:rPr>
              <a:t>工科</a:t>
            </a:r>
            <a:r>
              <a:rPr lang="en-US" altLang="zh-CN" sz="2000" dirty="0">
                <a:latin typeface="Times New Roman" panose="02020603050405020304" charset="0"/>
                <a:ea typeface="新宋体" panose="02010609030101010101" charset="-122"/>
                <a:cs typeface="Times New Roman" panose="02020603050405020304" charset="0"/>
              </a:rPr>
              <a:t>C147-149</a:t>
            </a:r>
            <a:endParaRPr lang="en-US" altLang="zh-CN" sz="2000" dirty="0">
              <a:latin typeface="Times New Roman" panose="02020603050405020304" charset="0"/>
              <a:ea typeface="新宋体" panose="02010609030101010101" charset="-122"/>
              <a:cs typeface="Times New Roman" panose="02020603050405020304" charset="0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9951" y="2842822"/>
            <a:ext cx="1925489" cy="256631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179" y="2821464"/>
            <a:ext cx="1941513" cy="2587673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5111" y="2826613"/>
            <a:ext cx="1937650" cy="2582524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1411" y="2842822"/>
            <a:ext cx="1925489" cy="256631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0480" y="2842822"/>
            <a:ext cx="3421753" cy="256631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659413" y="1916232"/>
            <a:ext cx="98580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latin typeface="新宋体" panose="02010609030101010101" charset="-122"/>
                <a:ea typeface="新宋体" panose="02010609030101010101" charset="-122"/>
              </a:rPr>
              <a:t>物品摆放乱，杂物堆积。工作室大，人员多，空气有异味，整体环境差</a:t>
            </a:r>
            <a:endParaRPr lang="zh-CN" altLang="en-US" sz="2400" dirty="0">
              <a:latin typeface="新宋体" panose="02010609030101010101" charset="-122"/>
              <a:ea typeface="新宋体" panose="02010609030101010101" charset="-122"/>
            </a:endParaRPr>
          </a:p>
        </p:txBody>
      </p:sp>
    </p:spTree>
    <p:custDataLst>
      <p:tags r:id="rId7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93260" y="460445"/>
            <a:ext cx="10969200" cy="705600"/>
          </a:xfrm>
        </p:spPr>
        <p:txBody>
          <a:bodyPr>
            <a:normAutofit/>
          </a:bodyPr>
          <a:lstStyle/>
          <a:p>
            <a:r>
              <a:rPr lang="zh-CN" altLang="en-US" sz="3110"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存在问题</a:t>
            </a:r>
            <a:endParaRPr lang="zh-CN" altLang="en-US" sz="3110">
              <a:solidFill>
                <a:schemeClr val="accent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五边形 4"/>
          <p:cNvSpPr/>
          <p:nvPr/>
        </p:nvSpPr>
        <p:spPr>
          <a:xfrm>
            <a:off x="80010" y="476250"/>
            <a:ext cx="1313180" cy="652145"/>
          </a:xfrm>
          <a:prstGeom prst="homePlat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>
            <a:stCxn id="5" idx="2"/>
          </p:cNvCxnSpPr>
          <p:nvPr/>
        </p:nvCxnSpPr>
        <p:spPr>
          <a:xfrm>
            <a:off x="1067435" y="1128395"/>
            <a:ext cx="11042015" cy="4445"/>
          </a:xfrm>
          <a:prstGeom prst="line">
            <a:avLst/>
          </a:prstGeom>
          <a:ln w="31750" cap="rnd">
            <a:solidFill>
              <a:schemeClr val="accent1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6588442" y="4276840"/>
            <a:ext cx="2906684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latin typeface="Times New Roman" panose="02020603050405020304" charset="0"/>
                <a:ea typeface="新宋体" panose="02010609030101010101" charset="-122"/>
                <a:cs typeface="Times New Roman" panose="02020603050405020304" charset="0"/>
              </a:rPr>
              <a:t>工科</a:t>
            </a:r>
            <a:r>
              <a:rPr lang="en-US" altLang="zh-CN" sz="2000" dirty="0">
                <a:latin typeface="Times New Roman" panose="02020603050405020304" charset="0"/>
                <a:ea typeface="新宋体" panose="02010609030101010101" charset="-122"/>
                <a:cs typeface="Times New Roman" panose="02020603050405020304" charset="0"/>
              </a:rPr>
              <a:t>C155-C157</a:t>
            </a:r>
            <a:endParaRPr lang="en-US" altLang="zh-CN" sz="2000" dirty="0">
              <a:latin typeface="Times New Roman" panose="02020603050405020304" charset="0"/>
              <a:ea typeface="新宋体" panose="02010609030101010101" charset="-122"/>
              <a:cs typeface="Times New Roman" panose="0202060305040502030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7272115" y="5019892"/>
            <a:ext cx="311340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dirty="0">
                <a:latin typeface="新宋体" panose="02010609030101010101" charset="-122"/>
                <a:ea typeface="新宋体" panose="02010609030101010101" charset="-122"/>
              </a:rPr>
              <a:t>电线裸露，垃圾过多，杂物堆积</a:t>
            </a:r>
            <a:endParaRPr lang="zh-CN" altLang="en-US" sz="2400" dirty="0">
              <a:latin typeface="新宋体" panose="02010609030101010101" charset="-122"/>
              <a:ea typeface="新宋体" panose="02010609030101010101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5267" y="1261765"/>
            <a:ext cx="1989532" cy="265167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0493" y="1272000"/>
            <a:ext cx="1989532" cy="2651673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482" y="1261764"/>
            <a:ext cx="1989532" cy="2651673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0035" y="1261764"/>
            <a:ext cx="1981853" cy="2641438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1956" y="4138395"/>
            <a:ext cx="1989532" cy="2651673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4840" y="4097143"/>
            <a:ext cx="2020483" cy="2692925"/>
          </a:xfrm>
          <a:prstGeom prst="rect">
            <a:avLst/>
          </a:prstGeom>
        </p:spPr>
      </p:pic>
    </p:spTree>
    <p:custDataLst>
      <p:tags r:id="rId8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93260" y="460445"/>
            <a:ext cx="10969200" cy="705600"/>
          </a:xfrm>
        </p:spPr>
        <p:txBody>
          <a:bodyPr>
            <a:normAutofit/>
          </a:bodyPr>
          <a:lstStyle/>
          <a:p>
            <a:r>
              <a:rPr lang="zh-CN" altLang="en-US" sz="3110"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存在问题</a:t>
            </a:r>
            <a:endParaRPr lang="zh-CN" altLang="en-US" sz="3110">
              <a:solidFill>
                <a:schemeClr val="accent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五边形 4"/>
          <p:cNvSpPr/>
          <p:nvPr/>
        </p:nvSpPr>
        <p:spPr>
          <a:xfrm>
            <a:off x="80010" y="476250"/>
            <a:ext cx="1313180" cy="652145"/>
          </a:xfrm>
          <a:prstGeom prst="homePlat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>
            <a:stCxn id="5" idx="2"/>
          </p:cNvCxnSpPr>
          <p:nvPr/>
        </p:nvCxnSpPr>
        <p:spPr>
          <a:xfrm>
            <a:off x="1067435" y="1128395"/>
            <a:ext cx="11042015" cy="4445"/>
          </a:xfrm>
          <a:prstGeom prst="line">
            <a:avLst/>
          </a:prstGeom>
          <a:ln w="31750" cap="rnd">
            <a:solidFill>
              <a:schemeClr val="accent1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4742008" y="5591810"/>
            <a:ext cx="2707178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latin typeface="Times New Roman" panose="02020603050405020304" charset="0"/>
                <a:ea typeface="新宋体" panose="02010609030101010101" charset="-122"/>
                <a:cs typeface="Times New Roman" panose="02020603050405020304" charset="0"/>
              </a:rPr>
              <a:t>工科</a:t>
            </a:r>
            <a:r>
              <a:rPr lang="en-US" altLang="zh-CN" sz="2000" dirty="0">
                <a:latin typeface="Times New Roman" panose="02020603050405020304" charset="0"/>
                <a:ea typeface="新宋体" panose="02010609030101010101" charset="-122"/>
                <a:cs typeface="Times New Roman" panose="02020603050405020304" charset="0"/>
              </a:rPr>
              <a:t>C159-161</a:t>
            </a:r>
            <a:endParaRPr lang="en-US" altLang="zh-CN" sz="2000" dirty="0">
              <a:latin typeface="Times New Roman" panose="02020603050405020304" charset="0"/>
              <a:ea typeface="新宋体" panose="02010609030101010101" charset="-122"/>
              <a:cs typeface="Times New Roman" panose="02020603050405020304" charset="0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176" y="2614025"/>
            <a:ext cx="1930456" cy="2572936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2195" y="2621848"/>
            <a:ext cx="3409720" cy="255729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5187" y="2629930"/>
            <a:ext cx="3388169" cy="254112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3445" y="2613522"/>
            <a:ext cx="1930457" cy="2573943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3615690" y="1904365"/>
            <a:ext cx="5502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latin typeface="新宋体" panose="02010609030101010101" charset="-122"/>
                <a:ea typeface="新宋体" panose="02010609030101010101" charset="-122"/>
              </a:rPr>
              <a:t>杂物堆积，电线裸露，未彻底清理卫生</a:t>
            </a:r>
            <a:endParaRPr lang="zh-CN" altLang="en-US" sz="2400" dirty="0">
              <a:latin typeface="新宋体" panose="02010609030101010101" charset="-122"/>
              <a:ea typeface="新宋体" panose="02010609030101010101" charset="-122"/>
            </a:endParaRPr>
          </a:p>
        </p:txBody>
      </p:sp>
    </p:spTree>
    <p:custDataLst>
      <p:tags r:id="rId6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93260" y="460445"/>
            <a:ext cx="10969200" cy="705600"/>
          </a:xfrm>
        </p:spPr>
        <p:txBody>
          <a:bodyPr>
            <a:normAutofit/>
          </a:bodyPr>
          <a:lstStyle/>
          <a:p>
            <a:r>
              <a:rPr lang="zh-CN" altLang="en-US" sz="3110"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存在问题</a:t>
            </a:r>
            <a:endParaRPr lang="zh-CN" altLang="en-US" sz="3110">
              <a:solidFill>
                <a:schemeClr val="accent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五边形 4"/>
          <p:cNvSpPr/>
          <p:nvPr/>
        </p:nvSpPr>
        <p:spPr>
          <a:xfrm>
            <a:off x="80010" y="476250"/>
            <a:ext cx="1313180" cy="652145"/>
          </a:xfrm>
          <a:prstGeom prst="homePlat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>
            <a:stCxn id="5" idx="2"/>
          </p:cNvCxnSpPr>
          <p:nvPr/>
        </p:nvCxnSpPr>
        <p:spPr>
          <a:xfrm>
            <a:off x="1067435" y="1128395"/>
            <a:ext cx="11042015" cy="4445"/>
          </a:xfrm>
          <a:prstGeom prst="line">
            <a:avLst/>
          </a:prstGeom>
          <a:ln w="31750" cap="rnd">
            <a:solidFill>
              <a:schemeClr val="accent1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1496060" y="5457825"/>
            <a:ext cx="20427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latin typeface="Times New Roman" panose="02020603050405020304" charset="0"/>
                <a:ea typeface="新宋体" panose="02010609030101010101" charset="-122"/>
                <a:cs typeface="Times New Roman" panose="02020603050405020304" charset="0"/>
              </a:rPr>
              <a:t>工科</a:t>
            </a:r>
            <a:r>
              <a:rPr lang="en-US" altLang="zh-CN" sz="2000" dirty="0">
                <a:latin typeface="Times New Roman" panose="02020603050405020304" charset="0"/>
                <a:ea typeface="新宋体" panose="02010609030101010101" charset="-122"/>
                <a:cs typeface="Times New Roman" panose="02020603050405020304" charset="0"/>
              </a:rPr>
              <a:t>C229</a:t>
            </a:r>
            <a:endParaRPr lang="en-US" altLang="zh-CN" sz="2000" dirty="0">
              <a:latin typeface="Times New Roman" panose="02020603050405020304" charset="0"/>
              <a:ea typeface="新宋体" panose="02010609030101010101" charset="-122"/>
              <a:cs typeface="Times New Roman" panose="02020603050405020304" charset="0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612" y="2202441"/>
            <a:ext cx="4080000" cy="306000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1496233" y="1546456"/>
            <a:ext cx="190361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dirty="0">
                <a:latin typeface="新宋体" panose="02010609030101010101" charset="-122"/>
                <a:ea typeface="新宋体" panose="02010609030101010101" charset="-122"/>
              </a:rPr>
              <a:t>样品堆放</a:t>
            </a:r>
            <a:endParaRPr lang="zh-CN" altLang="en-US" sz="2400" dirty="0">
              <a:latin typeface="新宋体" panose="02010609030101010101" charset="-122"/>
              <a:ea typeface="新宋体" panose="02010609030101010101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1283" y="2202441"/>
            <a:ext cx="2294552" cy="3060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3365" y="2202441"/>
            <a:ext cx="4080000" cy="3060000"/>
          </a:xfrm>
          <a:prstGeom prst="rect">
            <a:avLst/>
          </a:prstGeom>
        </p:spPr>
      </p:pic>
      <p:sp>
        <p:nvSpPr>
          <p:cNvPr id="10" name="文本框 9"/>
          <p:cNvSpPr txBox="1"/>
          <p:nvPr>
            <p:custDataLst>
              <p:tags r:id="rId7"/>
            </p:custDataLst>
          </p:nvPr>
        </p:nvSpPr>
        <p:spPr>
          <a:xfrm>
            <a:off x="7801610" y="5457825"/>
            <a:ext cx="20427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dirty="0">
                <a:latin typeface="Times New Roman" panose="02020603050405020304" charset="0"/>
                <a:ea typeface="新宋体" panose="02010609030101010101" charset="-122"/>
                <a:cs typeface="Times New Roman" panose="02020603050405020304" charset="0"/>
              </a:rPr>
              <a:t>工科</a:t>
            </a:r>
            <a:r>
              <a:rPr lang="en-US" altLang="zh-CN" sz="2000" dirty="0">
                <a:latin typeface="Times New Roman" panose="02020603050405020304" charset="0"/>
                <a:ea typeface="新宋体" panose="02010609030101010101" charset="-122"/>
                <a:cs typeface="Times New Roman" panose="02020603050405020304" charset="0"/>
              </a:rPr>
              <a:t>C231</a:t>
            </a:r>
            <a:endParaRPr lang="en-US" altLang="zh-CN" sz="2000" dirty="0">
              <a:latin typeface="Times New Roman" panose="02020603050405020304" charset="0"/>
              <a:ea typeface="新宋体" panose="02010609030101010101" charset="-122"/>
              <a:cs typeface="Times New Roman" panose="02020603050405020304" charset="0"/>
            </a:endParaRPr>
          </a:p>
        </p:txBody>
      </p:sp>
      <p:sp>
        <p:nvSpPr>
          <p:cNvPr id="11" name="文本框 10"/>
          <p:cNvSpPr txBox="1"/>
          <p:nvPr>
            <p:custDataLst>
              <p:tags r:id="rId8"/>
            </p:custDataLst>
          </p:nvPr>
        </p:nvSpPr>
        <p:spPr>
          <a:xfrm>
            <a:off x="6468559" y="1470013"/>
            <a:ext cx="43906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dirty="0">
                <a:latin typeface="新宋体" panose="02010609030101010101" charset="-122"/>
                <a:ea typeface="新宋体" panose="02010609030101010101" charset="-122"/>
              </a:rPr>
              <a:t>有微波炉、电冰箱，杂物堆积</a:t>
            </a:r>
            <a:endParaRPr lang="zh-CN" altLang="en-US" sz="2400" dirty="0">
              <a:latin typeface="新宋体" panose="02010609030101010101" charset="-122"/>
              <a:ea typeface="新宋体" panose="02010609030101010101" charset="-122"/>
            </a:endParaRPr>
          </a:p>
        </p:txBody>
      </p:sp>
    </p:spTree>
    <p:custDataLst>
      <p:tags r:id="rId9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93260" y="460445"/>
            <a:ext cx="10969200" cy="705600"/>
          </a:xfrm>
        </p:spPr>
        <p:txBody>
          <a:bodyPr>
            <a:normAutofit/>
          </a:bodyPr>
          <a:lstStyle/>
          <a:p>
            <a:r>
              <a:rPr lang="zh-CN" altLang="en-US" sz="3110"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存在问题</a:t>
            </a:r>
            <a:endParaRPr lang="zh-CN" altLang="en-US" sz="3110">
              <a:solidFill>
                <a:schemeClr val="accent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五边形 4"/>
          <p:cNvSpPr/>
          <p:nvPr/>
        </p:nvSpPr>
        <p:spPr>
          <a:xfrm>
            <a:off x="80010" y="476250"/>
            <a:ext cx="1313180" cy="652145"/>
          </a:xfrm>
          <a:prstGeom prst="homePlat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>
            <a:stCxn id="5" idx="2"/>
          </p:cNvCxnSpPr>
          <p:nvPr/>
        </p:nvCxnSpPr>
        <p:spPr>
          <a:xfrm>
            <a:off x="1067435" y="1128395"/>
            <a:ext cx="11042015" cy="4445"/>
          </a:xfrm>
          <a:prstGeom prst="line">
            <a:avLst/>
          </a:prstGeom>
          <a:ln w="31750" cap="rnd">
            <a:solidFill>
              <a:schemeClr val="accent1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3286125" y="5794375"/>
            <a:ext cx="20427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latin typeface="Times New Roman" panose="02020603050405020304" charset="0"/>
                <a:cs typeface="Times New Roman" panose="02020603050405020304" charset="0"/>
              </a:rPr>
              <a:t>C307-309</a:t>
            </a:r>
            <a:endParaRPr lang="en-US" altLang="zh-CN" sz="2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11" name="图片 10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70" y="2182495"/>
            <a:ext cx="4597400" cy="344805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1595" y="2182495"/>
            <a:ext cx="2592070" cy="3454400"/>
          </a:xfrm>
          <a:prstGeom prst="rect">
            <a:avLst/>
          </a:prstGeom>
        </p:spPr>
      </p:pic>
      <p:sp>
        <p:nvSpPr>
          <p:cNvPr id="4" name="矩形 3"/>
          <p:cNvSpPr/>
          <p:nvPr>
            <p:custDataLst>
              <p:tags r:id="rId6"/>
            </p:custDataLst>
          </p:nvPr>
        </p:nvSpPr>
        <p:spPr>
          <a:xfrm>
            <a:off x="2835131" y="1625974"/>
            <a:ext cx="2316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>
                <a:latin typeface="新宋体" panose="02010609030101010101" charset="-122"/>
                <a:ea typeface="新宋体" panose="02010609030101010101" charset="-122"/>
              </a:rPr>
              <a:t>废弃设备、杂物</a:t>
            </a:r>
            <a:endParaRPr lang="zh-CN" altLang="en-US" sz="2400" dirty="0">
              <a:latin typeface="新宋体" panose="02010609030101010101" charset="-122"/>
              <a:ea typeface="新宋体" panose="02010609030101010101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1530" y="2182495"/>
            <a:ext cx="2606040" cy="3473450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9"/>
            </p:custDataLst>
          </p:nvPr>
        </p:nvSpPr>
        <p:spPr>
          <a:xfrm>
            <a:off x="8809355" y="5794375"/>
            <a:ext cx="20427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latin typeface="Times New Roman" panose="02020603050405020304" charset="0"/>
                <a:cs typeface="Times New Roman" panose="02020603050405020304" charset="0"/>
              </a:rPr>
              <a:t>C313</a:t>
            </a:r>
            <a:endParaRPr lang="en-US" altLang="zh-CN" sz="2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2" name="矩形 11"/>
          <p:cNvSpPr/>
          <p:nvPr>
            <p:custDataLst>
              <p:tags r:id="rId10"/>
            </p:custDataLst>
          </p:nvPr>
        </p:nvSpPr>
        <p:spPr>
          <a:xfrm>
            <a:off x="8452341" y="1645024"/>
            <a:ext cx="24688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dirty="0">
                <a:solidFill>
                  <a:srgbClr val="000000"/>
                </a:solidFill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  <a:sym typeface="+mn-ea"/>
              </a:rPr>
              <a:t>样品、仪器堆积</a:t>
            </a:r>
            <a:r>
              <a:rPr lang="zh-CN" altLang="en-US" sz="2400" dirty="0"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  <a:sym typeface="+mn-ea"/>
              </a:rPr>
              <a:t> </a:t>
            </a:r>
            <a:endParaRPr lang="zh-CN" altLang="en-US" sz="2400" dirty="0">
              <a:latin typeface="新宋体" panose="02010609030101010101" charset="-122"/>
              <a:ea typeface="新宋体" panose="02010609030101010101" charset="-122"/>
            </a:endParaRPr>
          </a:p>
        </p:txBody>
      </p:sp>
    </p:spTree>
    <p:custDataLst>
      <p:tags r:id="rId11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93260" y="460445"/>
            <a:ext cx="10969200" cy="705600"/>
          </a:xfrm>
        </p:spPr>
        <p:txBody>
          <a:bodyPr>
            <a:normAutofit/>
          </a:bodyPr>
          <a:lstStyle/>
          <a:p>
            <a:r>
              <a:rPr lang="zh-CN" altLang="en-US" sz="3110">
                <a:solidFill>
                  <a:schemeClr val="accent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存在问题</a:t>
            </a:r>
            <a:endParaRPr lang="zh-CN" altLang="en-US" sz="3110">
              <a:solidFill>
                <a:schemeClr val="accent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五边形 4"/>
          <p:cNvSpPr/>
          <p:nvPr/>
        </p:nvSpPr>
        <p:spPr>
          <a:xfrm>
            <a:off x="80010" y="476250"/>
            <a:ext cx="1313180" cy="652145"/>
          </a:xfrm>
          <a:prstGeom prst="homePlat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" name="直接连接符 5"/>
          <p:cNvCxnSpPr>
            <a:stCxn id="5" idx="2"/>
          </p:cNvCxnSpPr>
          <p:nvPr/>
        </p:nvCxnSpPr>
        <p:spPr>
          <a:xfrm>
            <a:off x="1067435" y="1128395"/>
            <a:ext cx="11042015" cy="4445"/>
          </a:xfrm>
          <a:prstGeom prst="line">
            <a:avLst/>
          </a:prstGeom>
          <a:ln w="31750" cap="rnd">
            <a:solidFill>
              <a:schemeClr val="accent1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2849245" y="5941060"/>
            <a:ext cx="20427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latin typeface="Times New Roman" panose="02020603050405020304" charset="0"/>
                <a:cs typeface="Times New Roman" panose="02020603050405020304" charset="0"/>
              </a:rPr>
              <a:t>C315-317</a:t>
            </a:r>
            <a:endParaRPr lang="en-US" altLang="zh-CN" sz="2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98598"/>
            <a:ext cx="4320208" cy="3240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05" y="2399868"/>
            <a:ext cx="2430156" cy="3240000"/>
          </a:xfrm>
          <a:prstGeom prst="rect">
            <a:avLst/>
          </a:prstGeom>
        </p:spPr>
      </p:pic>
      <p:sp>
        <p:nvSpPr>
          <p:cNvPr id="10" name="矩形 9"/>
          <p:cNvSpPr/>
          <p:nvPr>
            <p:custDataLst>
              <p:tags r:id="rId6"/>
            </p:custDataLst>
          </p:nvPr>
        </p:nvSpPr>
        <p:spPr>
          <a:xfrm>
            <a:off x="2322051" y="1697094"/>
            <a:ext cx="17068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>
                <a:latin typeface="新宋体" panose="02010609030101010101" charset="-122"/>
                <a:ea typeface="新宋体" panose="02010609030101010101" charset="-122"/>
              </a:rPr>
              <a:t>有废弃设备</a:t>
            </a:r>
            <a:endParaRPr lang="zh-CN" altLang="en-US" sz="2400" dirty="0">
              <a:latin typeface="新宋体" panose="02010609030101010101" charset="-122"/>
              <a:ea typeface="新宋体" panose="02010609030101010101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7890" y="2398078"/>
            <a:ext cx="2430145" cy="32385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8035" y="2398078"/>
            <a:ext cx="2430145" cy="3238500"/>
          </a:xfrm>
          <a:prstGeom prst="rect">
            <a:avLst/>
          </a:prstGeom>
        </p:spPr>
      </p:pic>
      <p:sp>
        <p:nvSpPr>
          <p:cNvPr id="11" name="矩形 10"/>
          <p:cNvSpPr/>
          <p:nvPr>
            <p:custDataLst>
              <p:tags r:id="rId11"/>
            </p:custDataLst>
          </p:nvPr>
        </p:nvSpPr>
        <p:spPr>
          <a:xfrm>
            <a:off x="8370426" y="1697094"/>
            <a:ext cx="2316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400" dirty="0">
                <a:latin typeface="新宋体" panose="02010609030101010101" charset="-122"/>
                <a:ea typeface="新宋体" panose="02010609030101010101" charset="-122"/>
              </a:rPr>
              <a:t>杂物、样品堆积</a:t>
            </a:r>
            <a:endParaRPr lang="zh-CN" altLang="en-US" sz="2400" dirty="0">
              <a:latin typeface="新宋体" panose="02010609030101010101" charset="-122"/>
              <a:ea typeface="新宋体" panose="02010609030101010101" charset="-122"/>
            </a:endParaRPr>
          </a:p>
        </p:txBody>
      </p:sp>
      <p:sp>
        <p:nvSpPr>
          <p:cNvPr id="12" name="文本框 11"/>
          <p:cNvSpPr txBox="1"/>
          <p:nvPr>
            <p:custDataLst>
              <p:tags r:id="rId12"/>
            </p:custDataLst>
          </p:nvPr>
        </p:nvSpPr>
        <p:spPr>
          <a:xfrm>
            <a:off x="8602980" y="5939155"/>
            <a:ext cx="20427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latin typeface="Times New Roman" panose="02020603050405020304" charset="0"/>
                <a:cs typeface="Times New Roman" panose="02020603050405020304" charset="0"/>
              </a:rPr>
              <a:t>C321-C323 </a:t>
            </a:r>
            <a:endParaRPr lang="en-US" altLang="zh-CN" sz="2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  <p:custDataLst>
      <p:tags r:id="rId13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SHOW_EDIT_AREA_INDICATION" val="1"/>
  <p:tag name="KSO_WM_UNIT_VALUE" val="111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05081_1*b*1"/>
  <p:tag name="KSO_WM_TEMPLATE_CATEGORY" val="custom"/>
  <p:tag name="KSO_WM_TEMPLATE_INDEX" val="20205081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BEAUTIFY_FLAG" val=""/>
</p:tagLst>
</file>

<file path=ppt/tags/tag100.xml><?xml version="1.0" encoding="utf-8"?>
<p:tagLst xmlns:p="http://schemas.openxmlformats.org/presentationml/2006/main">
  <p:tag name="KSO_WM_BEAUTIFY_FLAG" val=""/>
</p:tagLst>
</file>

<file path=ppt/tags/tag101.xml><?xml version="1.0" encoding="utf-8"?>
<p:tagLst xmlns:p="http://schemas.openxmlformats.org/presentationml/2006/main">
  <p:tag name="KSO_WM_BEAUTIFY_FLAG" val=""/>
</p:tagLst>
</file>

<file path=ppt/tags/tag10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3.xml><?xml version="1.0" encoding="utf-8"?>
<p:tagLst xmlns:p="http://schemas.openxmlformats.org/presentationml/2006/main">
  <p:tag name="KSO_WM_BEAUTIFY_FLAG" val=""/>
</p:tagLst>
</file>

<file path=ppt/tags/tag104.xml><?xml version="1.0" encoding="utf-8"?>
<p:tagLst xmlns:p="http://schemas.openxmlformats.org/presentationml/2006/main">
  <p:tag name="KSO_WM_BEAUTIFY_FLAG" val=""/>
</p:tagLst>
</file>

<file path=ppt/tags/tag105.xml><?xml version="1.0" encoding="utf-8"?>
<p:tagLst xmlns:p="http://schemas.openxmlformats.org/presentationml/2006/main">
  <p:tag name="KSO_WM_BEAUTIFY_FLAG" val=""/>
</p:tagLst>
</file>

<file path=ppt/tags/tag106.xml><?xml version="1.0" encoding="utf-8"?>
<p:tagLst xmlns:p="http://schemas.openxmlformats.org/presentationml/2006/main">
  <p:tag name="KSO_WM_BEAUTIFY_FLAG" val=""/>
</p:tagLst>
</file>

<file path=ppt/tags/tag107.xml><?xml version="1.0" encoding="utf-8"?>
<p:tagLst xmlns:p="http://schemas.openxmlformats.org/presentationml/2006/main">
  <p:tag name="KSO_WM_BEAUTIFY_FLAG" val=""/>
</p:tagLst>
</file>

<file path=ppt/tags/tag108.xml><?xml version="1.0" encoding="utf-8"?>
<p:tagLst xmlns:p="http://schemas.openxmlformats.org/presentationml/2006/main">
  <p:tag name="KSO_WM_BEAUTIFY_FLAG" val=""/>
</p:tagLst>
</file>

<file path=ppt/tags/tag10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.xml><?xml version="1.0" encoding="utf-8"?>
<p:tagLst xmlns:p="http://schemas.openxmlformats.org/presentationml/2006/main">
  <p:tag name="KSO_WM_BEAUTIFY_FLAG" val=""/>
</p:tagLst>
</file>

<file path=ppt/tags/tag110.xml><?xml version="1.0" encoding="utf-8"?>
<p:tagLst xmlns:p="http://schemas.openxmlformats.org/presentationml/2006/main">
  <p:tag name="KSO_WM_BEAUTIFY_FLAG" val=""/>
</p:tagLst>
</file>

<file path=ppt/tags/tag111.xml><?xml version="1.0" encoding="utf-8"?>
<p:tagLst xmlns:p="http://schemas.openxmlformats.org/presentationml/2006/main">
  <p:tag name="KSO_WM_BEAUTIFY_FLAG" val=""/>
</p:tagLst>
</file>

<file path=ppt/tags/tag112.xml><?xml version="1.0" encoding="utf-8"?>
<p:tagLst xmlns:p="http://schemas.openxmlformats.org/presentationml/2006/main">
  <p:tag name="KSO_WM_BEAUTIFY_FLAG" val=""/>
</p:tagLst>
</file>

<file path=ppt/tags/tag113.xml><?xml version="1.0" encoding="utf-8"?>
<p:tagLst xmlns:p="http://schemas.openxmlformats.org/presentationml/2006/main">
  <p:tag name="KSO_WM_BEAUTIFY_FLAG" val=""/>
</p:tagLst>
</file>

<file path=ppt/tags/tag114.xml><?xml version="1.0" encoding="utf-8"?>
<p:tagLst xmlns:p="http://schemas.openxmlformats.org/presentationml/2006/main">
  <p:tag name="KSO_WM_BEAUTIFY_FLAG" val=""/>
</p:tagLst>
</file>

<file path=ppt/tags/tag11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6.xml><?xml version="1.0" encoding="utf-8"?>
<p:tagLst xmlns:p="http://schemas.openxmlformats.org/presentationml/2006/main">
  <p:tag name="KSO_WM_BEAUTIFY_FLAG" val=""/>
</p:tagLst>
</file>

<file path=ppt/tags/tag117.xml><?xml version="1.0" encoding="utf-8"?>
<p:tagLst xmlns:p="http://schemas.openxmlformats.org/presentationml/2006/main">
  <p:tag name="KSO_WM_BEAUTIFY_FLAG" val=""/>
</p:tagLst>
</file>

<file path=ppt/tags/tag118.xml><?xml version="1.0" encoding="utf-8"?>
<p:tagLst xmlns:p="http://schemas.openxmlformats.org/presentationml/2006/main">
  <p:tag name="KSO_WM_BEAUTIFY_FLAG" val=""/>
</p:tagLst>
</file>

<file path=ppt/tags/tag119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20.xml><?xml version="1.0" encoding="utf-8"?>
<p:tagLst xmlns:p="http://schemas.openxmlformats.org/presentationml/2006/main">
  <p:tag name="KSO_WM_BEAUTIFY_FLAG" val=""/>
</p:tagLst>
</file>

<file path=ppt/tags/tag121.xml><?xml version="1.0" encoding="utf-8"?>
<p:tagLst xmlns:p="http://schemas.openxmlformats.org/presentationml/2006/main">
  <p:tag name="KSO_WM_BEAUTIFY_FLAG" val=""/>
</p:tagLst>
</file>

<file path=ppt/tags/tag12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23.xml><?xml version="1.0" encoding="utf-8"?>
<p:tagLst xmlns:p="http://schemas.openxmlformats.org/presentationml/2006/main">
  <p:tag name="KSO_WM_BEAUTIFY_FLAG" val=""/>
</p:tagLst>
</file>

<file path=ppt/tags/tag124.xml><?xml version="1.0" encoding="utf-8"?>
<p:tagLst xmlns:p="http://schemas.openxmlformats.org/presentationml/2006/main">
  <p:tag name="KSO_WM_BEAUTIFY_FLAG" val=""/>
</p:tagLst>
</file>

<file path=ppt/tags/tag12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26.xml><?xml version="1.0" encoding="utf-8"?>
<p:tagLst xmlns:p="http://schemas.openxmlformats.org/presentationml/2006/main">
  <p:tag name="KSO_WM_BEAUTIFY_FLAG" val=""/>
</p:tagLst>
</file>

<file path=ppt/tags/tag127.xml><?xml version="1.0" encoding="utf-8"?>
<p:tagLst xmlns:p="http://schemas.openxmlformats.org/presentationml/2006/main">
  <p:tag name="KSO_WM_BEAUTIFY_FLAG" val=""/>
</p:tagLst>
</file>

<file path=ppt/tags/tag128.xml><?xml version="1.0" encoding="utf-8"?>
<p:tagLst xmlns:p="http://schemas.openxmlformats.org/presentationml/2006/main">
  <p:tag name="KSO_WM_BEAUTIFY_FLAG" val=""/>
</p:tagLst>
</file>

<file path=ppt/tags/tag129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30.xml><?xml version="1.0" encoding="utf-8"?>
<p:tagLst xmlns:p="http://schemas.openxmlformats.org/presentationml/2006/main">
  <p:tag name="KSO_WM_BEAUTIFY_FLAG" val=""/>
</p:tagLst>
</file>

<file path=ppt/tags/tag131.xml><?xml version="1.0" encoding="utf-8"?>
<p:tagLst xmlns:p="http://schemas.openxmlformats.org/presentationml/2006/main">
  <p:tag name="KSO_WM_BEAUTIFY_FLAG" val=""/>
</p:tagLst>
</file>

<file path=ppt/tags/tag132.xml><?xml version="1.0" encoding="utf-8"?>
<p:tagLst xmlns:p="http://schemas.openxmlformats.org/presentationml/2006/main">
  <p:tag name="KSO_WM_BEAUTIFY_FLAG" val=""/>
</p:tagLst>
</file>

<file path=ppt/tags/tag133.xml><?xml version="1.0" encoding="utf-8"?>
<p:tagLst xmlns:p="http://schemas.openxmlformats.org/presentationml/2006/main">
  <p:tag name="KSO_WM_BEAUTIFY_FLAG" val=""/>
</p:tagLst>
</file>

<file path=ppt/tags/tag134.xml><?xml version="1.0" encoding="utf-8"?>
<p:tagLst xmlns:p="http://schemas.openxmlformats.org/presentationml/2006/main">
  <p:tag name="KSO_WM_BEAUTIFY_FLAG" val=""/>
</p:tagLst>
</file>

<file path=ppt/tags/tag135.xml><?xml version="1.0" encoding="utf-8"?>
<p:tagLst xmlns:p="http://schemas.openxmlformats.org/presentationml/2006/main">
  <p:tag name="KSO_WM_BEAUTIFY_FLAG" val=""/>
</p:tagLst>
</file>

<file path=ppt/tags/tag13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37.xml><?xml version="1.0" encoding="utf-8"?>
<p:tagLst xmlns:p="http://schemas.openxmlformats.org/presentationml/2006/main">
  <p:tag name="KSO_WM_BEAUTIFY_FLAG" val=""/>
</p:tagLst>
</file>

<file path=ppt/tags/tag138.xml><?xml version="1.0" encoding="utf-8"?>
<p:tagLst xmlns:p="http://schemas.openxmlformats.org/presentationml/2006/main">
  <p:tag name="KSO_WM_BEAUTIFY_FLAG" val=""/>
</p:tagLst>
</file>

<file path=ppt/tags/tag139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40.xml><?xml version="1.0" encoding="utf-8"?>
<p:tagLst xmlns:p="http://schemas.openxmlformats.org/presentationml/2006/main">
  <p:tag name="KSO_WM_BEAUTIFY_FLAG" val=""/>
</p:tagLst>
</file>

<file path=ppt/tags/tag141.xml><?xml version="1.0" encoding="utf-8"?>
<p:tagLst xmlns:p="http://schemas.openxmlformats.org/presentationml/2006/main">
  <p:tag name="KSO_WM_BEAUTIFY_FLAG" val=""/>
</p:tagLst>
</file>

<file path=ppt/tags/tag142.xml><?xml version="1.0" encoding="utf-8"?>
<p:tagLst xmlns:p="http://schemas.openxmlformats.org/presentationml/2006/main">
  <p:tag name="KSO_WM_BEAUTIFY_FLAG" val=""/>
</p:tagLst>
</file>

<file path=ppt/tags/tag143.xml><?xml version="1.0" encoding="utf-8"?>
<p:tagLst xmlns:p="http://schemas.openxmlformats.org/presentationml/2006/main">
  <p:tag name="KSO_WM_BEAUTIFY_FLAG" val=""/>
</p:tagLst>
</file>

<file path=ppt/tags/tag14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45.xml><?xml version="1.0" encoding="utf-8"?>
<p:tagLst xmlns:p="http://schemas.openxmlformats.org/presentationml/2006/main">
  <p:tag name="KSO_WM_BEAUTIFY_FLAG" val=""/>
</p:tagLst>
</file>

<file path=ppt/tags/tag146.xml><?xml version="1.0" encoding="utf-8"?>
<p:tagLst xmlns:p="http://schemas.openxmlformats.org/presentationml/2006/main">
  <p:tag name="KSO_WM_BEAUTIFY_FLAG" val=""/>
</p:tagLst>
</file>

<file path=ppt/tags/tag147.xml><?xml version="1.0" encoding="utf-8"?>
<p:tagLst xmlns:p="http://schemas.openxmlformats.org/presentationml/2006/main">
  <p:tag name="KSO_WM_BEAUTIFY_FLAG" val=""/>
</p:tagLst>
</file>

<file path=ppt/tags/tag148.xml><?xml version="1.0" encoding="utf-8"?>
<p:tagLst xmlns:p="http://schemas.openxmlformats.org/presentationml/2006/main">
  <p:tag name="KSO_WM_BEAUTIFY_FLAG" val=""/>
</p:tagLst>
</file>

<file path=ppt/tags/tag149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5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51.xml><?xml version="1.0" encoding="utf-8"?>
<p:tagLst xmlns:p="http://schemas.openxmlformats.org/presentationml/2006/main">
  <p:tag name="KSO_WM_BEAUTIFY_FLAG" val=""/>
</p:tagLst>
</file>

<file path=ppt/tags/tag152.xml><?xml version="1.0" encoding="utf-8"?>
<p:tagLst xmlns:p="http://schemas.openxmlformats.org/presentationml/2006/main">
  <p:tag name="KSO_WM_BEAUTIFY_FLAG" val=""/>
</p:tagLst>
</file>

<file path=ppt/tags/tag153.xml><?xml version="1.0" encoding="utf-8"?>
<p:tagLst xmlns:p="http://schemas.openxmlformats.org/presentationml/2006/main">
  <p:tag name="KSO_WM_BEAUTIFY_FLAG" val=""/>
</p:tagLst>
</file>

<file path=ppt/tags/tag154.xml><?xml version="1.0" encoding="utf-8"?>
<p:tagLst xmlns:p="http://schemas.openxmlformats.org/presentationml/2006/main">
  <p:tag name="KSO_WM_BEAUTIFY_FLAG" val=""/>
</p:tagLst>
</file>

<file path=ppt/tags/tag155.xml><?xml version="1.0" encoding="utf-8"?>
<p:tagLst xmlns:p="http://schemas.openxmlformats.org/presentationml/2006/main">
  <p:tag name="KSO_WM_BEAUTIFY_FLAG" val=""/>
</p:tagLst>
</file>

<file path=ppt/tags/tag156.xml><?xml version="1.0" encoding="utf-8"?>
<p:tagLst xmlns:p="http://schemas.openxmlformats.org/presentationml/2006/main">
  <p:tag name="KSO_WM_BEAUTIFY_FLAG" val=""/>
</p:tagLst>
</file>

<file path=ppt/tags/tag157.xml><?xml version="1.0" encoding="utf-8"?>
<p:tagLst xmlns:p="http://schemas.openxmlformats.org/presentationml/2006/main">
  <p:tag name="KSO_WM_BEAUTIFY_FLAG" val=""/>
</p:tagLst>
</file>

<file path=ppt/tags/tag158.xml><?xml version="1.0" encoding="utf-8"?>
<p:tagLst xmlns:p="http://schemas.openxmlformats.org/presentationml/2006/main">
  <p:tag name="KSO_WM_BEAUTIFY_FLAG" val=""/>
</p:tagLst>
</file>

<file path=ppt/tags/tag159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60.xml><?xml version="1.0" encoding="utf-8"?>
<p:tagLst xmlns:p="http://schemas.openxmlformats.org/presentationml/2006/main">
  <p:tag name="KSO_WM_BEAUTIFY_FLAG" val=""/>
</p:tagLst>
</file>

<file path=ppt/tags/tag16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62.xml><?xml version="1.0" encoding="utf-8"?>
<p:tagLst xmlns:p="http://schemas.openxmlformats.org/presentationml/2006/main">
  <p:tag name="KSO_WM_BEAUTIFY_FLAG" val=""/>
</p:tagLst>
</file>

<file path=ppt/tags/tag163.xml><?xml version="1.0" encoding="utf-8"?>
<p:tagLst xmlns:p="http://schemas.openxmlformats.org/presentationml/2006/main">
  <p:tag name="KSO_WM_BEAUTIFY_FLAG" val=""/>
</p:tagLst>
</file>

<file path=ppt/tags/tag164.xml><?xml version="1.0" encoding="utf-8"?>
<p:tagLst xmlns:p="http://schemas.openxmlformats.org/presentationml/2006/main">
  <p:tag name="KSO_WM_BEAUTIFY_FLAG" val=""/>
</p:tagLst>
</file>

<file path=ppt/tags/tag165.xml><?xml version="1.0" encoding="utf-8"?>
<p:tagLst xmlns:p="http://schemas.openxmlformats.org/presentationml/2006/main">
  <p:tag name="KSO_WM_BEAUTIFY_FLAG" val=""/>
</p:tagLst>
</file>

<file path=ppt/tags/tag166.xml><?xml version="1.0" encoding="utf-8"?>
<p:tagLst xmlns:p="http://schemas.openxmlformats.org/presentationml/2006/main">
  <p:tag name="KSO_WM_BEAUTIFY_FLAG" val=""/>
</p:tagLst>
</file>

<file path=ppt/tags/tag167.xml><?xml version="1.0" encoding="utf-8"?>
<p:tagLst xmlns:p="http://schemas.openxmlformats.org/presentationml/2006/main">
  <p:tag name="KSO_WM_BEAUTIFY_FLAG" val=""/>
</p:tagLst>
</file>

<file path=ppt/tags/tag168.xml><?xml version="1.0" encoding="utf-8"?>
<p:tagLst xmlns:p="http://schemas.openxmlformats.org/presentationml/2006/main">
  <p:tag name="KSO_WM_BEAUTIFY_FLAG" val=""/>
</p:tagLst>
</file>

<file path=ppt/tags/tag169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BEAUTIFY_FLAG" val=""/>
</p:tagLst>
</file>

<file path=ppt/tags/tag17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71.xml><?xml version="1.0" encoding="utf-8"?>
<p:tagLst xmlns:p="http://schemas.openxmlformats.org/presentationml/2006/main">
  <p:tag name="KSO_WM_BEAUTIFY_FLAG" val=""/>
</p:tagLst>
</file>

<file path=ppt/tags/tag172.xml><?xml version="1.0" encoding="utf-8"?>
<p:tagLst xmlns:p="http://schemas.openxmlformats.org/presentationml/2006/main">
  <p:tag name="KSO_WM_BEAUTIFY_FLAG" val=""/>
</p:tagLst>
</file>

<file path=ppt/tags/tag173.xml><?xml version="1.0" encoding="utf-8"?>
<p:tagLst xmlns:p="http://schemas.openxmlformats.org/presentationml/2006/main">
  <p:tag name="KSO_WM_BEAUTIFY_FLAG" val=""/>
</p:tagLst>
</file>

<file path=ppt/tags/tag174.xml><?xml version="1.0" encoding="utf-8"?>
<p:tagLst xmlns:p="http://schemas.openxmlformats.org/presentationml/2006/main">
  <p:tag name="KSO_WM_BEAUTIFY_FLAG" val=""/>
</p:tagLst>
</file>

<file path=ppt/tags/tag175.xml><?xml version="1.0" encoding="utf-8"?>
<p:tagLst xmlns:p="http://schemas.openxmlformats.org/presentationml/2006/main">
  <p:tag name="KSO_WM_BEAUTIFY_FLAG" val=""/>
</p:tagLst>
</file>

<file path=ppt/tags/tag176.xml><?xml version="1.0" encoding="utf-8"?>
<p:tagLst xmlns:p="http://schemas.openxmlformats.org/presentationml/2006/main">
  <p:tag name="KSO_WM_BEAUTIFY_FLAG" val=""/>
</p:tagLst>
</file>

<file path=ppt/tags/tag177.xml><?xml version="1.0" encoding="utf-8"?>
<p:tagLst xmlns:p="http://schemas.openxmlformats.org/presentationml/2006/main">
  <p:tag name="KSO_WM_BEAUTIFY_FLAG" val=""/>
</p:tagLst>
</file>

<file path=ppt/tags/tag178.xml><?xml version="1.0" encoding="utf-8"?>
<p:tagLst xmlns:p="http://schemas.openxmlformats.org/presentationml/2006/main">
  <p:tag name="KSO_WM_BEAUTIFY_FLAG" val=""/>
</p:tagLst>
</file>

<file path=ppt/tags/tag17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80.xml><?xml version="1.0" encoding="utf-8"?>
<p:tagLst xmlns:p="http://schemas.openxmlformats.org/presentationml/2006/main">
  <p:tag name="KSO_WM_BEAUTIFY_FLAG" val=""/>
</p:tagLst>
</file>

<file path=ppt/tags/tag18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82.xml><?xml version="1.0" encoding="utf-8"?>
<p:tagLst xmlns:p="http://schemas.openxmlformats.org/presentationml/2006/main">
  <p:tag name="KSO_WM_BEAUTIFY_FLAG" val=""/>
</p:tagLst>
</file>

<file path=ppt/tags/tag183.xml><?xml version="1.0" encoding="utf-8"?>
<p:tagLst xmlns:p="http://schemas.openxmlformats.org/presentationml/2006/main">
  <p:tag name="KSO_WM_BEAUTIFY_FLAG" val=""/>
</p:tagLst>
</file>

<file path=ppt/tags/tag184.xml><?xml version="1.0" encoding="utf-8"?>
<p:tagLst xmlns:p="http://schemas.openxmlformats.org/presentationml/2006/main">
  <p:tag name="KSO_WM_BEAUTIFY_FLAG" val=""/>
</p:tagLst>
</file>

<file path=ppt/tags/tag185.xml><?xml version="1.0" encoding="utf-8"?>
<p:tagLst xmlns:p="http://schemas.openxmlformats.org/presentationml/2006/main">
  <p:tag name="KSO_WM_BEAUTIFY_FLAG" val=""/>
</p:tagLst>
</file>

<file path=ppt/tags/tag186.xml><?xml version="1.0" encoding="utf-8"?>
<p:tagLst xmlns:p="http://schemas.openxmlformats.org/presentationml/2006/main">
  <p:tag name="KSO_WM_BEAUTIFY_FLAG" val=""/>
</p:tagLst>
</file>

<file path=ppt/tags/tag187.xml><?xml version="1.0" encoding="utf-8"?>
<p:tagLst xmlns:p="http://schemas.openxmlformats.org/presentationml/2006/main">
  <p:tag name="KSO_WM_BEAUTIFY_FLAG" val=""/>
</p:tagLst>
</file>

<file path=ppt/tags/tag188.xml><?xml version="1.0" encoding="utf-8"?>
<p:tagLst xmlns:p="http://schemas.openxmlformats.org/presentationml/2006/main">
  <p:tag name="KSO_WM_BEAUTIFY_FLAG" val=""/>
</p:tagLst>
</file>

<file path=ppt/tags/tag189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</p:tagLst>
</file>

<file path=ppt/tags/tag19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91.xml><?xml version="1.0" encoding="utf-8"?>
<p:tagLst xmlns:p="http://schemas.openxmlformats.org/presentationml/2006/main">
  <p:tag name="KSO_WM_BEAUTIFY_FLAG" val=""/>
</p:tagLst>
</file>

<file path=ppt/tags/tag192.xml><?xml version="1.0" encoding="utf-8"?>
<p:tagLst xmlns:p="http://schemas.openxmlformats.org/presentationml/2006/main">
  <p:tag name="KSO_WM_BEAUTIFY_FLAG" val=""/>
</p:tagLst>
</file>

<file path=ppt/tags/tag193.xml><?xml version="1.0" encoding="utf-8"?>
<p:tagLst xmlns:p="http://schemas.openxmlformats.org/presentationml/2006/main">
  <p:tag name="KSO_WM_BEAUTIFY_FLAG" val=""/>
</p:tagLst>
</file>

<file path=ppt/tags/tag194.xml><?xml version="1.0" encoding="utf-8"?>
<p:tagLst xmlns:p="http://schemas.openxmlformats.org/presentationml/2006/main">
  <p:tag name="KSO_WM_BEAUTIFY_FLAG" val=""/>
</p:tagLst>
</file>

<file path=ppt/tags/tag195.xml><?xml version="1.0" encoding="utf-8"?>
<p:tagLst xmlns:p="http://schemas.openxmlformats.org/presentationml/2006/main">
  <p:tag name="KSO_WM_BEAUTIFY_FLAG" val=""/>
</p:tagLst>
</file>

<file path=ppt/tags/tag196.xml><?xml version="1.0" encoding="utf-8"?>
<p:tagLst xmlns:p="http://schemas.openxmlformats.org/presentationml/2006/main">
  <p:tag name="KSO_WM_BEAUTIFY_FLAG" val=""/>
</p:tagLst>
</file>

<file path=ppt/tags/tag197.xml><?xml version="1.0" encoding="utf-8"?>
<p:tagLst xmlns:p="http://schemas.openxmlformats.org/presentationml/2006/main">
  <p:tag name="KSO_WM_BEAUTIFY_FLAG" val=""/>
</p:tagLst>
</file>

<file path=ppt/tags/tag198.xml><?xml version="1.0" encoding="utf-8"?>
<p:tagLst xmlns:p="http://schemas.openxmlformats.org/presentationml/2006/main">
  <p:tag name="KSO_WM_BEAUTIFY_FLAG" val=""/>
</p:tagLst>
</file>

<file path=ppt/tags/tag19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2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SHOW_EDIT_AREA_INDICATION" val="1"/>
  <p:tag name="KSO_WM_UNIT_VALUE" val="28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5081_1*a*1"/>
  <p:tag name="KSO_WM_TEMPLATE_CATEGORY" val="custom"/>
  <p:tag name="KSO_WM_TEMPLATE_INDEX" val="20205081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200.xml><?xml version="1.0" encoding="utf-8"?>
<p:tagLst xmlns:p="http://schemas.openxmlformats.org/presentationml/2006/main">
  <p:tag name="COMMONDATA" val="eyJoZGlkIjoiMjI2MzdmZTNhYTY1YTVlYzdmOTUzMTlkOGMwZmJhNTAifQ=="/>
</p:tagLst>
</file>

<file path=ppt/tags/tag21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23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2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FULL_TEXT_BEAUTIFY_COPY_ID" val="21"/>
  <p:tag name="KSO_WM_BEAUTIFY_FLAG" val=""/>
  <p:tag name="KSO_WM_UNIT_PLACING_PICTURE_USER_VIEWPORT" val="{&quot;height&quot;:1543.5889763779528,&quot;width&quot;:1543.5889763779528}"/>
</p:tagLst>
</file>

<file path=ppt/tags/tag30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BEAUTIFY_FLAG" val=""/>
</p:tagLst>
</file>

<file path=ppt/tags/tag32.xml><?xml version="1.0" encoding="utf-8"?>
<p:tagLst xmlns:p="http://schemas.openxmlformats.org/presentationml/2006/main">
  <p:tag name="KSO_WM_BEAUTIFY_FLAG" val=""/>
</p:tagLst>
</file>

<file path=ppt/tags/tag33.xml><?xml version="1.0" encoding="utf-8"?>
<p:tagLst xmlns:p="http://schemas.openxmlformats.org/presentationml/2006/main">
  <p:tag name="KSO_WM_BEAUTIFY_FLAG" val=""/>
</p:tagLst>
</file>

<file path=ppt/tags/tag34.xml><?xml version="1.0" encoding="utf-8"?>
<p:tagLst xmlns:p="http://schemas.openxmlformats.org/presentationml/2006/main">
  <p:tag name="KSO_WM_BEAUTIFY_FLAG" val=""/>
</p:tagLst>
</file>

<file path=ppt/tags/tag35.xml><?xml version="1.0" encoding="utf-8"?>
<p:tagLst xmlns:p="http://schemas.openxmlformats.org/presentationml/2006/main">
  <p:tag name="KSO_WM_BEAUTIFY_FLAG" val=""/>
</p:tagLst>
</file>

<file path=ppt/tags/tag3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37.xml><?xml version="1.0" encoding="utf-8"?>
<p:tagLst xmlns:p="http://schemas.openxmlformats.org/presentationml/2006/main">
  <p:tag name="KSO_WM_BEAUTIFY_FLAG" val=""/>
</p:tagLst>
</file>

<file path=ppt/tags/tag38.xml><?xml version="1.0" encoding="utf-8"?>
<p:tagLst xmlns:p="http://schemas.openxmlformats.org/presentationml/2006/main">
  <p:tag name="KSO_WM_BEAUTIFY_FLAG" val=""/>
</p:tagLst>
</file>

<file path=ppt/tags/tag39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40.xml><?xml version="1.0" encoding="utf-8"?>
<p:tagLst xmlns:p="http://schemas.openxmlformats.org/presentationml/2006/main">
  <p:tag name="KSO_WM_BEAUTIFY_FLAG" val=""/>
</p:tagLst>
</file>

<file path=ppt/tags/tag41.xml><?xml version="1.0" encoding="utf-8"?>
<p:tagLst xmlns:p="http://schemas.openxmlformats.org/presentationml/2006/main">
  <p:tag name="KSO_WM_BEAUTIFY_FLAG" val=""/>
</p:tagLst>
</file>

<file path=ppt/tags/tag42.xml><?xml version="1.0" encoding="utf-8"?>
<p:tagLst xmlns:p="http://schemas.openxmlformats.org/presentationml/2006/main">
  <p:tag name="KSO_WM_BEAUTIFY_FLAG" val=""/>
</p:tagLst>
</file>

<file path=ppt/tags/tag43.xml><?xml version="1.0" encoding="utf-8"?>
<p:tagLst xmlns:p="http://schemas.openxmlformats.org/presentationml/2006/main">
  <p:tag name="KSO_WM_BEAUTIFY_FLAG" val=""/>
</p:tagLst>
</file>

<file path=ppt/tags/tag44.xml><?xml version="1.0" encoding="utf-8"?>
<p:tagLst xmlns:p="http://schemas.openxmlformats.org/presentationml/2006/main">
  <p:tag name="KSO_WM_BEAUTIFY_FLAG" val=""/>
</p:tagLst>
</file>

<file path=ppt/tags/tag4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46.xml><?xml version="1.0" encoding="utf-8"?>
<p:tagLst xmlns:p="http://schemas.openxmlformats.org/presentationml/2006/main">
  <p:tag name="KSO_WM_BEAUTIFY_FLAG" val=""/>
</p:tagLst>
</file>

<file path=ppt/tags/tag47.xml><?xml version="1.0" encoding="utf-8"?>
<p:tagLst xmlns:p="http://schemas.openxmlformats.org/presentationml/2006/main">
  <p:tag name="KSO_WM_BEAUTIFY_FLAG" val=""/>
</p:tagLst>
</file>

<file path=ppt/tags/tag48.xml><?xml version="1.0" encoding="utf-8"?>
<p:tagLst xmlns:p="http://schemas.openxmlformats.org/presentationml/2006/main">
  <p:tag name="KSO_WM_BEAUTIFY_FLAG" val=""/>
</p:tagLst>
</file>

<file path=ppt/tags/tag49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50.xml><?xml version="1.0" encoding="utf-8"?>
<p:tagLst xmlns:p="http://schemas.openxmlformats.org/presentationml/2006/main">
  <p:tag name="KSO_WM_BEAUTIFY_FLAG" val=""/>
</p:tagLst>
</file>

<file path=ppt/tags/tag51.xml><?xml version="1.0" encoding="utf-8"?>
<p:tagLst xmlns:p="http://schemas.openxmlformats.org/presentationml/2006/main">
  <p:tag name="KSO_WM_BEAUTIFY_FLAG" val=""/>
</p:tagLst>
</file>

<file path=ppt/tags/tag52.xml><?xml version="1.0" encoding="utf-8"?>
<p:tagLst xmlns:p="http://schemas.openxmlformats.org/presentationml/2006/main">
  <p:tag name="KSO_WM_BEAUTIFY_FLAG" val=""/>
</p:tagLst>
</file>

<file path=ppt/tags/tag5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54.xml><?xml version="1.0" encoding="utf-8"?>
<p:tagLst xmlns:p="http://schemas.openxmlformats.org/presentationml/2006/main">
  <p:tag name="KSO_WM_BEAUTIFY_FLAG" val=""/>
</p:tagLst>
</file>

<file path=ppt/tags/tag55.xml><?xml version="1.0" encoding="utf-8"?>
<p:tagLst xmlns:p="http://schemas.openxmlformats.org/presentationml/2006/main">
  <p:tag name="KSO_WM_BEAUTIFY_FLAG" val=""/>
</p:tagLst>
</file>

<file path=ppt/tags/tag56.xml><?xml version="1.0" encoding="utf-8"?>
<p:tagLst xmlns:p="http://schemas.openxmlformats.org/presentationml/2006/main">
  <p:tag name="KSO_WM_BEAUTIFY_FLAG" val=""/>
</p:tagLst>
</file>

<file path=ppt/tags/tag57.xml><?xml version="1.0" encoding="utf-8"?>
<p:tagLst xmlns:p="http://schemas.openxmlformats.org/presentationml/2006/main">
  <p:tag name="KSO_WM_BEAUTIFY_FLAG" val=""/>
</p:tagLst>
</file>

<file path=ppt/tags/tag58.xml><?xml version="1.0" encoding="utf-8"?>
<p:tagLst xmlns:p="http://schemas.openxmlformats.org/presentationml/2006/main">
  <p:tag name="KSO_WM_BEAUTIFY_FLAG" val=""/>
</p:tagLst>
</file>

<file path=ppt/tags/tag59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60.xml><?xml version="1.0" encoding="utf-8"?>
<p:tagLst xmlns:p="http://schemas.openxmlformats.org/presentationml/2006/main">
  <p:tag name="KSO_WM_BEAUTIFY_FLAG" val=""/>
</p:tagLst>
</file>

<file path=ppt/tags/tag61.xml><?xml version="1.0" encoding="utf-8"?>
<p:tagLst xmlns:p="http://schemas.openxmlformats.org/presentationml/2006/main">
  <p:tag name="KSO_WM_BEAUTIFY_FLAG" val=""/>
</p:tagLst>
</file>

<file path=ppt/tags/tag6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3.xml><?xml version="1.0" encoding="utf-8"?>
<p:tagLst xmlns:p="http://schemas.openxmlformats.org/presentationml/2006/main">
  <p:tag name="KSO_WM_BEAUTIFY_FLAG" val=""/>
</p:tagLst>
</file>

<file path=ppt/tags/tag64.xml><?xml version="1.0" encoding="utf-8"?>
<p:tagLst xmlns:p="http://schemas.openxmlformats.org/presentationml/2006/main">
  <p:tag name="KSO_WM_BEAUTIFY_FLAG" val=""/>
</p:tagLst>
</file>

<file path=ppt/tags/tag65.xml><?xml version="1.0" encoding="utf-8"?>
<p:tagLst xmlns:p="http://schemas.openxmlformats.org/presentationml/2006/main">
  <p:tag name="KSO_WM_BEAUTIFY_FLAG" val=""/>
</p:tagLst>
</file>

<file path=ppt/tags/tag66.xml><?xml version="1.0" encoding="utf-8"?>
<p:tagLst xmlns:p="http://schemas.openxmlformats.org/presentationml/2006/main">
  <p:tag name="KSO_WM_BEAUTIFY_FLAG" val=""/>
</p:tagLst>
</file>

<file path=ppt/tags/tag67.xml><?xml version="1.0" encoding="utf-8"?>
<p:tagLst xmlns:p="http://schemas.openxmlformats.org/presentationml/2006/main">
  <p:tag name="KSO_WM_BEAUTIFY_FLAG" val=""/>
</p:tagLst>
</file>

<file path=ppt/tags/tag68.xml><?xml version="1.0" encoding="utf-8"?>
<p:tagLst xmlns:p="http://schemas.openxmlformats.org/presentationml/2006/main">
  <p:tag name="KSO_WM_BEAUTIFY_FLAG" val=""/>
</p:tagLst>
</file>

<file path=ppt/tags/tag69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0.xml><?xml version="1.0" encoding="utf-8"?>
<p:tagLst xmlns:p="http://schemas.openxmlformats.org/presentationml/2006/main">
  <p:tag name="KSO_WM_BEAUTIFY_FLAG" val=""/>
</p:tagLst>
</file>

<file path=ppt/tags/tag71.xml><?xml version="1.0" encoding="utf-8"?>
<p:tagLst xmlns:p="http://schemas.openxmlformats.org/presentationml/2006/main">
  <p:tag name="KSO_WM_BEAUTIFY_FLAG" val=""/>
</p:tagLst>
</file>

<file path=ppt/tags/tag72.xml><?xml version="1.0" encoding="utf-8"?>
<p:tagLst xmlns:p="http://schemas.openxmlformats.org/presentationml/2006/main">
  <p:tag name="KSO_WM_BEAUTIFY_FLAG" val=""/>
</p:tagLst>
</file>

<file path=ppt/tags/tag73.xml><?xml version="1.0" encoding="utf-8"?>
<p:tagLst xmlns:p="http://schemas.openxmlformats.org/presentationml/2006/main">
  <p:tag name="KSO_WM_BEAUTIFY_FLAG" val=""/>
</p:tagLst>
</file>

<file path=ppt/tags/tag7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5.xml><?xml version="1.0" encoding="utf-8"?>
<p:tagLst xmlns:p="http://schemas.openxmlformats.org/presentationml/2006/main">
  <p:tag name="KSO_WM_BEAUTIFY_FLAG" val=""/>
</p:tagLst>
</file>

<file path=ppt/tags/tag76.xml><?xml version="1.0" encoding="utf-8"?>
<p:tagLst xmlns:p="http://schemas.openxmlformats.org/presentationml/2006/main">
  <p:tag name="KSO_WM_BEAUTIFY_FLAG" val=""/>
</p:tagLst>
</file>

<file path=ppt/tags/tag77.xml><?xml version="1.0" encoding="utf-8"?>
<p:tagLst xmlns:p="http://schemas.openxmlformats.org/presentationml/2006/main">
  <p:tag name="KSO_WM_BEAUTIFY_FLAG" val=""/>
</p:tagLst>
</file>

<file path=ppt/tags/tag78.xml><?xml version="1.0" encoding="utf-8"?>
<p:tagLst xmlns:p="http://schemas.openxmlformats.org/presentationml/2006/main">
  <p:tag name="KSO_WM_BEAUTIFY_FLAG" val=""/>
</p:tagLst>
</file>

<file path=ppt/tags/tag79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8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81.xml><?xml version="1.0" encoding="utf-8"?>
<p:tagLst xmlns:p="http://schemas.openxmlformats.org/presentationml/2006/main">
  <p:tag name="KSO_WM_BEAUTIFY_FLAG" val=""/>
</p:tagLst>
</file>

<file path=ppt/tags/tag82.xml><?xml version="1.0" encoding="utf-8"?>
<p:tagLst xmlns:p="http://schemas.openxmlformats.org/presentationml/2006/main">
  <p:tag name="KSO_WM_BEAUTIFY_FLAG" val=""/>
</p:tagLst>
</file>

<file path=ppt/tags/tag8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84.xml><?xml version="1.0" encoding="utf-8"?>
<p:tagLst xmlns:p="http://schemas.openxmlformats.org/presentationml/2006/main">
  <p:tag name="KSO_WM_BEAUTIFY_FLAG" val=""/>
</p:tagLst>
</file>

<file path=ppt/tags/tag85.xml><?xml version="1.0" encoding="utf-8"?>
<p:tagLst xmlns:p="http://schemas.openxmlformats.org/presentationml/2006/main">
  <p:tag name="KSO_WM_BEAUTIFY_FLAG" val=""/>
</p:tagLst>
</file>

<file path=ppt/tags/tag86.xml><?xml version="1.0" encoding="utf-8"?>
<p:tagLst xmlns:p="http://schemas.openxmlformats.org/presentationml/2006/main">
  <p:tag name="KSO_WM_BEAUTIFY_FLAG" val=""/>
</p:tagLst>
</file>

<file path=ppt/tags/tag87.xml><?xml version="1.0" encoding="utf-8"?>
<p:tagLst xmlns:p="http://schemas.openxmlformats.org/presentationml/2006/main">
  <p:tag name="KSO_WM_BEAUTIFY_FLAG" val=""/>
</p:tagLst>
</file>

<file path=ppt/tags/tag88.xml><?xml version="1.0" encoding="utf-8"?>
<p:tagLst xmlns:p="http://schemas.openxmlformats.org/presentationml/2006/main">
  <p:tag name="KSO_WM_BEAUTIFY_FLAG" val=""/>
</p:tagLst>
</file>

<file path=ppt/tags/tag89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ags/tag9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91.xml><?xml version="1.0" encoding="utf-8"?>
<p:tagLst xmlns:p="http://schemas.openxmlformats.org/presentationml/2006/main">
  <p:tag name="KSO_WM_BEAUTIFY_FLAG" val=""/>
</p:tagLst>
</file>

<file path=ppt/tags/tag92.xml><?xml version="1.0" encoding="utf-8"?>
<p:tagLst xmlns:p="http://schemas.openxmlformats.org/presentationml/2006/main">
  <p:tag name="KSO_WM_BEAUTIFY_FLAG" val=""/>
</p:tagLst>
</file>

<file path=ppt/tags/tag93.xml><?xml version="1.0" encoding="utf-8"?>
<p:tagLst xmlns:p="http://schemas.openxmlformats.org/presentationml/2006/main">
  <p:tag name="KSO_WM_BEAUTIFY_FLAG" val=""/>
</p:tagLst>
</file>

<file path=ppt/tags/tag94.xml><?xml version="1.0" encoding="utf-8"?>
<p:tagLst xmlns:p="http://schemas.openxmlformats.org/presentationml/2006/main">
  <p:tag name="KSO_WM_BEAUTIFY_FLAG" val=""/>
</p:tagLst>
</file>

<file path=ppt/tags/tag95.xml><?xml version="1.0" encoding="utf-8"?>
<p:tagLst xmlns:p="http://schemas.openxmlformats.org/presentationml/2006/main">
  <p:tag name="KSO_WM_BEAUTIFY_FLAG" val=""/>
</p:tagLst>
</file>

<file path=ppt/tags/tag9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97.xml><?xml version="1.0" encoding="utf-8"?>
<p:tagLst xmlns:p="http://schemas.openxmlformats.org/presentationml/2006/main">
  <p:tag name="KSO_WM_BEAUTIFY_FLAG" val=""/>
</p:tagLst>
</file>

<file path=ppt/tags/tag98.xml><?xml version="1.0" encoding="utf-8"?>
<p:tagLst xmlns:p="http://schemas.openxmlformats.org/presentationml/2006/main">
  <p:tag name="KSO_WM_BEAUTIFY_FLAG" val=""/>
</p:tagLst>
</file>

<file path=ppt/tags/tag9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980</Words>
  <Application>WPS 演示</Application>
  <PresentationFormat>宽屏</PresentationFormat>
  <Paragraphs>275</Paragraphs>
  <Slides>30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30</vt:i4>
      </vt:variant>
    </vt:vector>
  </HeadingPairs>
  <TitlesOfParts>
    <vt:vector size="41" baseType="lpstr">
      <vt:lpstr>Arial</vt:lpstr>
      <vt:lpstr>宋体</vt:lpstr>
      <vt:lpstr>Wingdings</vt:lpstr>
      <vt:lpstr>Times New Roman</vt:lpstr>
      <vt:lpstr>黑体</vt:lpstr>
      <vt:lpstr>新宋体</vt:lpstr>
      <vt:lpstr>Calibri</vt:lpstr>
      <vt:lpstr>微软雅黑</vt:lpstr>
      <vt:lpstr>Arial Unicode MS</vt:lpstr>
      <vt:lpstr>等线</vt:lpstr>
      <vt:lpstr>WPS</vt:lpstr>
      <vt:lpstr>地球科学与技术学院 研究生工作室安全卫生检查情况</vt:lpstr>
      <vt:lpstr>存在问题</vt:lpstr>
      <vt:lpstr>存在问题</vt:lpstr>
      <vt:lpstr>存在问题</vt:lpstr>
      <vt:lpstr>存在问题</vt:lpstr>
      <vt:lpstr>存在问题</vt:lpstr>
      <vt:lpstr>存在问题</vt:lpstr>
      <vt:lpstr>存在问题</vt:lpstr>
      <vt:lpstr>存在问题</vt:lpstr>
      <vt:lpstr>存在问题</vt:lpstr>
      <vt:lpstr>存在问题</vt:lpstr>
      <vt:lpstr>存在问题</vt:lpstr>
      <vt:lpstr>存在问题</vt:lpstr>
      <vt:lpstr>存在问题</vt:lpstr>
      <vt:lpstr>存在问题</vt:lpstr>
      <vt:lpstr>存在问题</vt:lpstr>
      <vt:lpstr>存在问题</vt:lpstr>
      <vt:lpstr>存在问题</vt:lpstr>
      <vt:lpstr>存在问题</vt:lpstr>
      <vt:lpstr>存在问题   </vt:lpstr>
      <vt:lpstr>存在问题</vt:lpstr>
      <vt:lpstr>存在问题</vt:lpstr>
      <vt:lpstr>存在问题</vt:lpstr>
      <vt:lpstr>存在问题</vt:lpstr>
      <vt:lpstr>存在问题</vt:lpstr>
      <vt:lpstr>存在问题</vt:lpstr>
      <vt:lpstr>存在问题</vt:lpstr>
      <vt:lpstr>存在问题</vt:lpstr>
      <vt:lpstr>存在问题</vt:lpstr>
      <vt:lpstr>存在问题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地球科学与技术学院 研究生工作室安全卫生检查情况</dc:title>
  <dc:creator>张启航</dc:creator>
  <cp:lastModifiedBy>Administrator</cp:lastModifiedBy>
  <cp:revision>11</cp:revision>
  <dcterms:created xsi:type="dcterms:W3CDTF">2023-08-09T12:44:00Z</dcterms:created>
  <dcterms:modified xsi:type="dcterms:W3CDTF">2024-01-11T00:53:18Z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3B0086CAF875411CACBDA13AB9801EF4_13</vt:lpwstr>
  </property>
  <property fmtid="{D5CDD505-2E9C-101B-9397-08002B2CF9AE}" pid="3" name="KSOProductBuildVer">
    <vt:lpwstr>2052-12.1.0.15712</vt:lpwstr>
  </property>
</Properties>
</file>